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4" r:id="rId2"/>
    <p:sldId id="256" r:id="rId3"/>
    <p:sldId id="257" r:id="rId4"/>
    <p:sldId id="258" r:id="rId5"/>
    <p:sldId id="270" r:id="rId6"/>
    <p:sldId id="260" r:id="rId7"/>
    <p:sldId id="272" r:id="rId8"/>
    <p:sldId id="273" r:id="rId9"/>
    <p:sldId id="275" r:id="rId10"/>
    <p:sldId id="274" r:id="rId11"/>
    <p:sldId id="261" r:id="rId12"/>
    <p:sldId id="267" r:id="rId13"/>
    <p:sldId id="262" r:id="rId14"/>
    <p:sldId id="269" r:id="rId15"/>
    <p:sldId id="268" r:id="rId16"/>
    <p:sldId id="263" r:id="rId17"/>
  </p:sldIdLst>
  <p:sldSz cx="9144000" cy="6858000" type="screen4x3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4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EBBAF-C93B-415C-AD49-B47462161BC3}" type="datetimeFigureOut">
              <a:rPr lang="en-US" smtClean="0"/>
              <a:pPr/>
              <a:t>11/10/2015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F49125-A874-4DCD-AE3E-E78106AB5A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 bright="4000" contrast="7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8763000" cy="533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0" y="6537325"/>
            <a:ext cx="3048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Action Button: Back or Previous 4">
            <a:hlinkClick r:id="" action="ppaction://hlinkshowjump?jump=previousslide" highlightClick="1"/>
          </p:cNvPr>
          <p:cNvSpPr/>
          <p:nvPr userDrawn="1"/>
        </p:nvSpPr>
        <p:spPr>
          <a:xfrm>
            <a:off x="7696200" y="6553200"/>
            <a:ext cx="228600" cy="2286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Home 6">
            <a:hlinkClick r:id="" action="ppaction://hlinkshowjump?jump=firstslide" highlightClick="1"/>
          </p:cNvPr>
          <p:cNvSpPr/>
          <p:nvPr userDrawn="1"/>
        </p:nvSpPr>
        <p:spPr>
          <a:xfrm>
            <a:off x="7924800" y="6553200"/>
            <a:ext cx="22860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ction Button: Forward or Next 7">
            <a:hlinkClick r:id="" action="ppaction://hlinkshowjump?jump=nextslide" highlightClick="1"/>
          </p:cNvPr>
          <p:cNvSpPr/>
          <p:nvPr userDrawn="1"/>
        </p:nvSpPr>
        <p:spPr>
          <a:xfrm>
            <a:off x="8153400" y="6553200"/>
            <a:ext cx="228600" cy="2286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Times New Roman" pitchFamily="18" charset="0"/>
          <a:ea typeface="+mj-ea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2050" name="Picture 2" descr="C:\Users\nguyenhien\Downloads\tải xuống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1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914399"/>
          </a:xfrm>
        </p:spPr>
        <p:txBody>
          <a:bodyPr>
            <a:noAutofit/>
          </a:bodyPr>
          <a:lstStyle/>
          <a:p>
            <a:r>
              <a:rPr lang="en-US" sz="3200" dirty="0" smtClean="0"/>
              <a:t>TRƯỜNG CAO ĐẲNG KT LÝ TỰ TRỌNG</a:t>
            </a:r>
            <a:br>
              <a:rPr lang="en-US" sz="3200" dirty="0" smtClean="0"/>
            </a:br>
            <a:r>
              <a:rPr lang="en-US" sz="3000" dirty="0" smtClean="0"/>
              <a:t>KHOA CÔNG NGHỆ MAY - TT</a:t>
            </a:r>
            <a:endParaRPr lang="en-US" sz="3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3124200"/>
            <a:ext cx="7924800" cy="2514600"/>
          </a:xfrm>
        </p:spPr>
        <p:txBody>
          <a:bodyPr>
            <a:normAutofit fontScale="92500" lnSpcReduction="1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Chương</a:t>
            </a:r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1: </a:t>
            </a:r>
          </a:p>
          <a:p>
            <a:r>
              <a:rPr lang="en-US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phân</a:t>
            </a:r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loại</a:t>
            </a:r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tính</a:t>
            </a:r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chất</a:t>
            </a:r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nguyên</a:t>
            </a:r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liệu</a:t>
            </a:r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dệt</a:t>
            </a:r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endParaRPr lang="en-US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447800" y="1600200"/>
            <a:ext cx="64008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28600" y="2209800"/>
            <a:ext cx="6858000" cy="838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MÔN :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NGUYÊN </a:t>
            </a:r>
            <a:r>
              <a:rPr lang="en-US" sz="3200" b="1" noProof="0" dirty="0" smtClean="0">
                <a:latin typeface="Times New Roman" pitchFamily="18" charset="0"/>
                <a:cs typeface="Times New Roman" pitchFamily="18" charset="0"/>
              </a:rPr>
              <a:t>PHỤ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LIỆU DỆT MAY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572000" y="5715000"/>
            <a:ext cx="45720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GVTT: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Nguyễn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Thị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Hiền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Autofit/>
          </a:bodyPr>
          <a:lstStyle/>
          <a:p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5715000" cy="60198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sz="3500" b="1" dirty="0" err="1" smtClean="0"/>
              <a:t>Sau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khi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học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xong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bài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này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người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học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có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khả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năng</a:t>
            </a:r>
            <a:r>
              <a:rPr lang="en-US" sz="3500" b="1" dirty="0" smtClean="0"/>
              <a:t>:</a:t>
            </a:r>
          </a:p>
          <a:p>
            <a:pPr>
              <a:buFont typeface="Wingdings" pitchFamily="2" charset="2"/>
              <a:buChar char="v"/>
            </a:pPr>
            <a:r>
              <a:rPr lang="en-US" sz="3500" b="1" dirty="0" err="1" smtClean="0"/>
              <a:t>Về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kiền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thức</a:t>
            </a:r>
            <a:r>
              <a:rPr lang="en-US" sz="3500" b="1" dirty="0" smtClean="0"/>
              <a:t>: </a:t>
            </a:r>
            <a:r>
              <a:rPr lang="en-US" sz="3500" dirty="0" err="1" smtClean="0"/>
              <a:t>trình</a:t>
            </a:r>
            <a:r>
              <a:rPr lang="en-US" sz="3500" dirty="0" smtClean="0"/>
              <a:t> </a:t>
            </a:r>
            <a:r>
              <a:rPr lang="en-US" sz="3500" dirty="0" err="1" smtClean="0"/>
              <a:t>bày</a:t>
            </a:r>
            <a:r>
              <a:rPr lang="en-US" sz="3500" dirty="0" smtClean="0"/>
              <a:t> </a:t>
            </a:r>
            <a:r>
              <a:rPr lang="en-US" sz="3500" dirty="0" err="1" smtClean="0"/>
              <a:t>được</a:t>
            </a:r>
            <a:r>
              <a:rPr lang="en-US" sz="3500" dirty="0" smtClean="0"/>
              <a:t> </a:t>
            </a:r>
            <a:r>
              <a:rPr lang="en-US" sz="3500" dirty="0" err="1" smtClean="0"/>
              <a:t>khái</a:t>
            </a:r>
            <a:r>
              <a:rPr lang="en-US" sz="3500" dirty="0" smtClean="0"/>
              <a:t> </a:t>
            </a:r>
            <a:r>
              <a:rPr lang="en-US" sz="3500" dirty="0" err="1" smtClean="0"/>
              <a:t>niệm</a:t>
            </a:r>
            <a:r>
              <a:rPr lang="en-US" sz="3500" dirty="0" smtClean="0"/>
              <a:t>, </a:t>
            </a:r>
            <a:r>
              <a:rPr lang="en-US" sz="3500" dirty="0" err="1" smtClean="0"/>
              <a:t>phân</a:t>
            </a:r>
            <a:r>
              <a:rPr lang="en-US" sz="3500" dirty="0" smtClean="0"/>
              <a:t> </a:t>
            </a:r>
            <a:r>
              <a:rPr lang="en-US" sz="3500" dirty="0" err="1" smtClean="0"/>
              <a:t>loại</a:t>
            </a:r>
            <a:r>
              <a:rPr lang="en-US" sz="3500" dirty="0" smtClean="0"/>
              <a:t> </a:t>
            </a:r>
            <a:r>
              <a:rPr lang="en-US" sz="3500" dirty="0" err="1" smtClean="0"/>
              <a:t>và</a:t>
            </a:r>
            <a:r>
              <a:rPr lang="en-US" sz="3500" dirty="0" smtClean="0"/>
              <a:t> </a:t>
            </a:r>
            <a:r>
              <a:rPr lang="en-US" sz="3500" dirty="0" err="1" smtClean="0"/>
              <a:t>một</a:t>
            </a:r>
            <a:r>
              <a:rPr lang="en-US" sz="3500" dirty="0" smtClean="0"/>
              <a:t> </a:t>
            </a:r>
            <a:r>
              <a:rPr lang="en-US" sz="3500" dirty="0" err="1" smtClean="0"/>
              <a:t>số</a:t>
            </a:r>
            <a:r>
              <a:rPr lang="en-US" sz="3500" dirty="0" smtClean="0"/>
              <a:t> </a:t>
            </a:r>
            <a:r>
              <a:rPr lang="en-US" sz="3500" dirty="0" err="1" smtClean="0"/>
              <a:t>thuật</a:t>
            </a:r>
            <a:r>
              <a:rPr lang="en-US" sz="3500" dirty="0" smtClean="0"/>
              <a:t> </a:t>
            </a:r>
            <a:r>
              <a:rPr lang="en-US" sz="3500" dirty="0" err="1" smtClean="0"/>
              <a:t>ngữ</a:t>
            </a:r>
            <a:r>
              <a:rPr lang="en-US" sz="3500" dirty="0" smtClean="0"/>
              <a:t> </a:t>
            </a:r>
            <a:r>
              <a:rPr lang="en-US" sz="3500" dirty="0" err="1" smtClean="0"/>
              <a:t>thường</a:t>
            </a:r>
            <a:r>
              <a:rPr lang="en-US" sz="3500" dirty="0" smtClean="0"/>
              <a:t> </a:t>
            </a:r>
            <a:r>
              <a:rPr lang="en-US" sz="3500" dirty="0" err="1" smtClean="0"/>
              <a:t>dùng</a:t>
            </a:r>
            <a:r>
              <a:rPr lang="en-US" sz="3500" dirty="0" smtClean="0"/>
              <a:t> </a:t>
            </a:r>
            <a:r>
              <a:rPr lang="en-US" sz="3500" dirty="0" err="1" smtClean="0"/>
              <a:t>trong</a:t>
            </a:r>
            <a:r>
              <a:rPr lang="en-US" sz="3500" dirty="0" smtClean="0"/>
              <a:t> </a:t>
            </a:r>
            <a:r>
              <a:rPr lang="en-US" sz="3500" dirty="0" err="1" smtClean="0"/>
              <a:t>ngành</a:t>
            </a:r>
            <a:r>
              <a:rPr lang="en-US" sz="3500" dirty="0" smtClean="0"/>
              <a:t> </a:t>
            </a:r>
            <a:r>
              <a:rPr lang="en-US" sz="3500" dirty="0" err="1" smtClean="0"/>
              <a:t>dệt</a:t>
            </a:r>
            <a:endParaRPr lang="en-US" sz="3500" dirty="0" smtClean="0"/>
          </a:p>
          <a:p>
            <a:pPr>
              <a:buFont typeface="Wingdings" pitchFamily="2" charset="2"/>
              <a:buChar char="v"/>
            </a:pPr>
            <a:r>
              <a:rPr lang="en-US" sz="3500" b="1" dirty="0" err="1" smtClean="0"/>
              <a:t>Về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kỹ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năng</a:t>
            </a:r>
            <a:r>
              <a:rPr lang="en-US" sz="3500" b="1" dirty="0" smtClean="0"/>
              <a:t>: </a:t>
            </a:r>
            <a:r>
              <a:rPr lang="en-US" sz="3500" dirty="0" err="1" smtClean="0"/>
              <a:t>phân</a:t>
            </a:r>
            <a:r>
              <a:rPr lang="en-US" sz="3500" dirty="0" smtClean="0"/>
              <a:t> </a:t>
            </a:r>
            <a:r>
              <a:rPr lang="en-US" sz="3500" dirty="0" err="1" smtClean="0"/>
              <a:t>biệt</a:t>
            </a:r>
            <a:r>
              <a:rPr lang="en-US" sz="3500" dirty="0" smtClean="0"/>
              <a:t> </a:t>
            </a:r>
            <a:r>
              <a:rPr lang="en-US" sz="3500" dirty="0" err="1" smtClean="0"/>
              <a:t>được</a:t>
            </a:r>
            <a:r>
              <a:rPr lang="en-US" sz="3500" dirty="0" smtClean="0"/>
              <a:t> </a:t>
            </a:r>
            <a:r>
              <a:rPr lang="en-US" sz="3500" dirty="0" err="1" smtClean="0"/>
              <a:t>xơ</a:t>
            </a:r>
            <a:r>
              <a:rPr lang="en-US" sz="3500" dirty="0" smtClean="0"/>
              <a:t> </a:t>
            </a:r>
            <a:r>
              <a:rPr lang="en-US" sz="3500" dirty="0" err="1" smtClean="0"/>
              <a:t>dệt</a:t>
            </a:r>
            <a:r>
              <a:rPr lang="en-US" sz="3500" dirty="0" smtClean="0"/>
              <a:t>, </a:t>
            </a:r>
            <a:r>
              <a:rPr lang="en-US" sz="3500" dirty="0" err="1" smtClean="0"/>
              <a:t>sợi</a:t>
            </a:r>
            <a:r>
              <a:rPr lang="en-US" sz="3500" dirty="0" smtClean="0"/>
              <a:t> </a:t>
            </a:r>
            <a:r>
              <a:rPr lang="en-US" sz="3500" dirty="0" err="1" smtClean="0"/>
              <a:t>dệt</a:t>
            </a:r>
            <a:r>
              <a:rPr lang="en-US" sz="3500" dirty="0" smtClean="0"/>
              <a:t>, </a:t>
            </a:r>
            <a:r>
              <a:rPr lang="en-US" sz="3500" dirty="0" err="1" smtClean="0"/>
              <a:t>chế</a:t>
            </a:r>
            <a:r>
              <a:rPr lang="en-US" sz="3500" dirty="0" smtClean="0"/>
              <a:t> </a:t>
            </a:r>
            <a:r>
              <a:rPr lang="en-US" sz="3500" dirty="0" err="1" smtClean="0"/>
              <a:t>phẩm</a:t>
            </a:r>
            <a:r>
              <a:rPr lang="en-US" sz="3500" dirty="0" smtClean="0"/>
              <a:t> </a:t>
            </a:r>
            <a:r>
              <a:rPr lang="en-US" sz="3500" dirty="0" err="1" smtClean="0"/>
              <a:t>dệt</a:t>
            </a:r>
            <a:endParaRPr lang="en-US" sz="3500" dirty="0" smtClean="0"/>
          </a:p>
          <a:p>
            <a:pPr>
              <a:buFont typeface="Wingdings" pitchFamily="2" charset="2"/>
              <a:buChar char="v"/>
            </a:pPr>
            <a:r>
              <a:rPr lang="en-US" sz="3500" b="1" dirty="0" err="1" smtClean="0"/>
              <a:t>Về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thái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độ</a:t>
            </a:r>
            <a:r>
              <a:rPr lang="en-US" sz="3500" b="1" dirty="0" smtClean="0"/>
              <a:t>: </a:t>
            </a:r>
            <a:r>
              <a:rPr lang="en-US" sz="3500" dirty="0" err="1" smtClean="0"/>
              <a:t>tích</a:t>
            </a:r>
            <a:r>
              <a:rPr lang="en-US" sz="3500" dirty="0" smtClean="0"/>
              <a:t> </a:t>
            </a:r>
            <a:r>
              <a:rPr lang="en-US" sz="3500" dirty="0" err="1" smtClean="0"/>
              <a:t>cực</a:t>
            </a:r>
            <a:r>
              <a:rPr lang="en-US" sz="3500" dirty="0" smtClean="0"/>
              <a:t>, </a:t>
            </a:r>
            <a:r>
              <a:rPr lang="en-US" sz="3500" dirty="0" err="1" smtClean="0"/>
              <a:t>tiếp</a:t>
            </a:r>
            <a:r>
              <a:rPr lang="en-US" sz="3500" dirty="0" smtClean="0"/>
              <a:t> </a:t>
            </a:r>
            <a:r>
              <a:rPr lang="en-US" sz="3500" dirty="0" err="1" smtClean="0"/>
              <a:t>thu</a:t>
            </a:r>
            <a:r>
              <a:rPr lang="en-US" sz="3500" dirty="0" smtClean="0"/>
              <a:t> </a:t>
            </a:r>
            <a:r>
              <a:rPr lang="en-US" sz="3500" dirty="0" err="1" smtClean="0"/>
              <a:t>bài</a:t>
            </a:r>
            <a:r>
              <a:rPr lang="en-US" sz="3500" dirty="0" smtClean="0"/>
              <a:t> </a:t>
            </a:r>
            <a:r>
              <a:rPr lang="en-US" sz="3500" dirty="0" err="1" smtClean="0"/>
              <a:t>nghiêm</a:t>
            </a:r>
            <a:r>
              <a:rPr lang="en-US" sz="3500" dirty="0" smtClean="0"/>
              <a:t> </a:t>
            </a:r>
            <a:r>
              <a:rPr lang="en-US" sz="3500" dirty="0" err="1" smtClean="0"/>
              <a:t>túc</a:t>
            </a:r>
            <a:r>
              <a:rPr lang="en-US" sz="3500" dirty="0" smtClean="0"/>
              <a:t>, </a:t>
            </a:r>
            <a:r>
              <a:rPr lang="en-US" sz="3500" dirty="0" err="1" smtClean="0"/>
              <a:t>ứng</a:t>
            </a:r>
            <a:r>
              <a:rPr lang="en-US" sz="3500" dirty="0" smtClean="0"/>
              <a:t> </a:t>
            </a:r>
            <a:r>
              <a:rPr lang="en-US" sz="3500" dirty="0" err="1" smtClean="0"/>
              <a:t>dụng</a:t>
            </a:r>
            <a:r>
              <a:rPr lang="en-US" sz="3500" dirty="0" smtClean="0"/>
              <a:t> </a:t>
            </a:r>
            <a:r>
              <a:rPr lang="en-US" sz="3500" dirty="0" err="1" smtClean="0"/>
              <a:t>các</a:t>
            </a:r>
            <a:r>
              <a:rPr lang="en-US" sz="3500" dirty="0" smtClean="0"/>
              <a:t> </a:t>
            </a:r>
            <a:r>
              <a:rPr lang="en-US" sz="3500" dirty="0" err="1" smtClean="0"/>
              <a:t>kiến</a:t>
            </a:r>
            <a:r>
              <a:rPr lang="en-US" sz="3500" dirty="0" smtClean="0"/>
              <a:t> </a:t>
            </a:r>
            <a:r>
              <a:rPr lang="en-US" sz="3500" dirty="0" err="1" smtClean="0"/>
              <a:t>thức</a:t>
            </a:r>
            <a:r>
              <a:rPr lang="en-US" sz="3500" dirty="0" smtClean="0"/>
              <a:t> </a:t>
            </a:r>
            <a:r>
              <a:rPr lang="en-US" sz="3500" dirty="0" err="1" smtClean="0"/>
              <a:t>đã</a:t>
            </a:r>
            <a:r>
              <a:rPr lang="en-US" sz="3500" dirty="0" smtClean="0"/>
              <a:t> </a:t>
            </a:r>
            <a:r>
              <a:rPr lang="en-US" sz="3500" dirty="0" err="1" smtClean="0"/>
              <a:t>học</a:t>
            </a:r>
            <a:r>
              <a:rPr lang="en-US" sz="3500" dirty="0" smtClean="0"/>
              <a:t> </a:t>
            </a:r>
            <a:r>
              <a:rPr lang="en-US" sz="3500" dirty="0" err="1" smtClean="0"/>
              <a:t>vào</a:t>
            </a:r>
            <a:r>
              <a:rPr lang="en-US" sz="3500" dirty="0" smtClean="0"/>
              <a:t> </a:t>
            </a:r>
            <a:r>
              <a:rPr lang="en-US" sz="3500" dirty="0" err="1" smtClean="0"/>
              <a:t>thực</a:t>
            </a:r>
            <a:r>
              <a:rPr lang="en-US" sz="3500" dirty="0" smtClean="0"/>
              <a:t> </a:t>
            </a:r>
            <a:r>
              <a:rPr lang="en-US" sz="3500" dirty="0" err="1" smtClean="0"/>
              <a:t>tiễn</a:t>
            </a:r>
            <a:r>
              <a:rPr lang="en-US" sz="3500" dirty="0" smtClean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1027" name="Picture 3" descr="C:\Users\nguyenhien\Downloads\images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1752600"/>
            <a:ext cx="3733800" cy="3886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8763000" cy="5029200"/>
          </a:xfrm>
        </p:spPr>
        <p:txBody>
          <a:bodyPr/>
          <a:lstStyle/>
          <a:p>
            <a:pPr marL="571500" lvl="0" indent="-571500">
              <a:spcBef>
                <a:spcPts val="300"/>
              </a:spcBef>
              <a:buAutoNum type="romanUcPeriod"/>
            </a:pPr>
            <a:r>
              <a:rPr lang="en-GB" b="1" dirty="0" smtClean="0"/>
              <a:t>KHÁI </a:t>
            </a:r>
            <a:r>
              <a:rPr lang="en-GB" b="1" dirty="0" err="1" smtClean="0"/>
              <a:t>NiỆM</a:t>
            </a:r>
            <a:endParaRPr lang="en-GB" b="1" dirty="0" smtClean="0"/>
          </a:p>
          <a:p>
            <a:pPr marL="571500" lvl="0" indent="-571500">
              <a:spcBef>
                <a:spcPts val="300"/>
              </a:spcBef>
              <a:buAutoNum type="romanUcPeriod"/>
            </a:pPr>
            <a:r>
              <a:rPr lang="en-US" b="1" dirty="0" smtClean="0"/>
              <a:t>PHÂN LOẠI</a:t>
            </a:r>
            <a:endParaRPr lang="en-US" dirty="0" smtClean="0"/>
          </a:p>
          <a:p>
            <a:pPr lvl="0">
              <a:spcBef>
                <a:spcPts val="300"/>
              </a:spcBef>
              <a:buNone/>
            </a:pPr>
            <a:r>
              <a:rPr lang="en-GB" b="1" dirty="0" smtClean="0"/>
              <a:t>III. MỘT SỐ THUẬT NGỮ</a:t>
            </a:r>
            <a:endParaRPr lang="en-US" dirty="0" smtClean="0"/>
          </a:p>
          <a:p>
            <a:pPr lvl="0">
              <a:buNone/>
            </a:pPr>
            <a:r>
              <a:rPr lang="en-GB" dirty="0" smtClean="0"/>
              <a:t>	1. </a:t>
            </a:r>
            <a:r>
              <a:rPr lang="en-GB" dirty="0" err="1" smtClean="0"/>
              <a:t>Xơ</a:t>
            </a:r>
            <a:r>
              <a:rPr lang="en-GB" dirty="0" smtClean="0"/>
              <a:t> </a:t>
            </a:r>
            <a:r>
              <a:rPr lang="en-GB" dirty="0" err="1" smtClean="0"/>
              <a:t>dệt</a:t>
            </a:r>
            <a:endParaRPr lang="en-US" dirty="0" smtClean="0"/>
          </a:p>
          <a:p>
            <a:pPr lvl="0">
              <a:buNone/>
            </a:pPr>
            <a:r>
              <a:rPr lang="en-GB" dirty="0" smtClean="0"/>
              <a:t>	2. </a:t>
            </a:r>
            <a:r>
              <a:rPr lang="en-GB" dirty="0" err="1" smtClean="0"/>
              <a:t>Sợi</a:t>
            </a:r>
            <a:r>
              <a:rPr lang="en-GB" dirty="0" smtClean="0"/>
              <a:t> </a:t>
            </a:r>
            <a:r>
              <a:rPr lang="en-GB" dirty="0" err="1" smtClean="0"/>
              <a:t>dệt</a:t>
            </a:r>
            <a:endParaRPr lang="en-US" dirty="0" smtClean="0"/>
          </a:p>
          <a:p>
            <a:pPr lvl="0">
              <a:buNone/>
            </a:pPr>
            <a:r>
              <a:rPr lang="en-GB" dirty="0" smtClean="0"/>
              <a:t>	3. </a:t>
            </a:r>
            <a:r>
              <a:rPr lang="en-GB" dirty="0" err="1" smtClean="0"/>
              <a:t>Chế</a:t>
            </a:r>
            <a:r>
              <a:rPr lang="en-GB" dirty="0" smtClean="0"/>
              <a:t> </a:t>
            </a:r>
            <a:r>
              <a:rPr lang="en-GB" dirty="0" err="1" smtClean="0"/>
              <a:t>phẩm</a:t>
            </a:r>
            <a:r>
              <a:rPr lang="en-GB" dirty="0" smtClean="0"/>
              <a:t> </a:t>
            </a:r>
            <a:r>
              <a:rPr lang="en-GB" dirty="0" err="1" smtClean="0"/>
              <a:t>dệt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I. KHÁI </a:t>
            </a:r>
            <a:r>
              <a:rPr lang="en-US" dirty="0" err="1" smtClean="0"/>
              <a:t>NiỆM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8763000" cy="4495800"/>
          </a:xfrm>
        </p:spPr>
        <p:txBody>
          <a:bodyPr/>
          <a:lstStyle/>
          <a:p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ngành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môn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b="1" dirty="0" err="1" smtClean="0"/>
              <a:t>cấu</a:t>
            </a:r>
            <a:r>
              <a:rPr lang="en-US" b="1" dirty="0" smtClean="0"/>
              <a:t> </a:t>
            </a:r>
            <a:r>
              <a:rPr lang="en-US" b="1" dirty="0" err="1" smtClean="0"/>
              <a:t>tạo</a:t>
            </a:r>
            <a:r>
              <a:rPr lang="en-US" b="1" dirty="0" smtClean="0"/>
              <a:t>, </a:t>
            </a:r>
            <a:r>
              <a:rPr lang="en-US" b="1" dirty="0" err="1" smtClean="0"/>
              <a:t>tính</a:t>
            </a:r>
            <a:r>
              <a:rPr lang="en-US" b="1" dirty="0" smtClean="0"/>
              <a:t> </a:t>
            </a:r>
            <a:r>
              <a:rPr lang="en-US" b="1" dirty="0" err="1" smtClean="0"/>
              <a:t>chất</a:t>
            </a:r>
            <a:r>
              <a:rPr lang="en-US" b="1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chế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: </a:t>
            </a: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pPr lvl="0"/>
            <a:r>
              <a:rPr lang="en-GB" dirty="0" err="1" smtClean="0"/>
              <a:t>Tầm</a:t>
            </a:r>
            <a:r>
              <a:rPr lang="en-GB" dirty="0" smtClean="0"/>
              <a:t> </a:t>
            </a:r>
            <a:r>
              <a:rPr lang="en-GB" dirty="0" err="1" smtClean="0"/>
              <a:t>quan</a:t>
            </a:r>
            <a:r>
              <a:rPr lang="en-GB" dirty="0" smtClean="0"/>
              <a:t> </a:t>
            </a:r>
            <a:r>
              <a:rPr lang="en-GB" dirty="0" err="1" smtClean="0"/>
              <a:t>trọng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915400" cy="373380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en-US" b="1" dirty="0" smtClean="0"/>
              <a:t>1. </a:t>
            </a:r>
            <a:r>
              <a:rPr lang="en-US" sz="3500" b="1" dirty="0" err="1" smtClean="0"/>
              <a:t>Trong</a:t>
            </a:r>
            <a:r>
              <a:rPr lang="en-US" sz="3500" b="1" dirty="0" smtClean="0"/>
              <a:t> may </a:t>
            </a:r>
            <a:r>
              <a:rPr lang="en-US" sz="3500" b="1" dirty="0" err="1" smtClean="0"/>
              <a:t>mặc</a:t>
            </a:r>
            <a:r>
              <a:rPr lang="en-US" sz="3500" b="1" dirty="0" smtClean="0"/>
              <a:t>:</a:t>
            </a:r>
          </a:p>
          <a:p>
            <a:pPr marL="792163" lvl="0"/>
            <a:r>
              <a:rPr lang="en-US" sz="3500" dirty="0" err="1" smtClean="0"/>
              <a:t>Giúp</a:t>
            </a:r>
            <a:r>
              <a:rPr lang="en-US" sz="3500" dirty="0" smtClean="0"/>
              <a:t> </a:t>
            </a:r>
            <a:r>
              <a:rPr lang="en-US" sz="3500" dirty="0" err="1" smtClean="0"/>
              <a:t>bảo</a:t>
            </a:r>
            <a:r>
              <a:rPr lang="en-US" sz="3500" dirty="0" smtClean="0"/>
              <a:t> </a:t>
            </a:r>
            <a:r>
              <a:rPr lang="en-US" sz="3500" dirty="0" err="1" smtClean="0"/>
              <a:t>vệ</a:t>
            </a:r>
            <a:r>
              <a:rPr lang="en-US" sz="3500" dirty="0" smtClean="0"/>
              <a:t> </a:t>
            </a:r>
            <a:r>
              <a:rPr lang="en-US" sz="3500" dirty="0" err="1" smtClean="0"/>
              <a:t>cơ</a:t>
            </a:r>
            <a:r>
              <a:rPr lang="en-US" sz="3500" dirty="0" smtClean="0"/>
              <a:t> </a:t>
            </a:r>
            <a:r>
              <a:rPr lang="en-US" sz="3500" dirty="0" err="1" smtClean="0"/>
              <a:t>thể</a:t>
            </a:r>
            <a:endParaRPr lang="en-US" sz="3500" b="1" dirty="0" smtClean="0"/>
          </a:p>
          <a:p>
            <a:pPr marL="792163" lvl="0"/>
            <a:r>
              <a:rPr lang="en-US" sz="3500" dirty="0" err="1" smtClean="0"/>
              <a:t>Giúp</a:t>
            </a:r>
            <a:r>
              <a:rPr lang="en-US" sz="3500" dirty="0" smtClean="0"/>
              <a:t> </a:t>
            </a:r>
            <a:r>
              <a:rPr lang="en-US" sz="3500" dirty="0" err="1" smtClean="0"/>
              <a:t>làm</a:t>
            </a:r>
            <a:r>
              <a:rPr lang="en-US" sz="3500" dirty="0" smtClean="0"/>
              <a:t> </a:t>
            </a:r>
            <a:r>
              <a:rPr lang="en-US" sz="3500" dirty="0" err="1" smtClean="0"/>
              <a:t>đẹp</a:t>
            </a:r>
            <a:endParaRPr lang="en-US" sz="3500" b="1" dirty="0" smtClean="0"/>
          </a:p>
          <a:p>
            <a:pPr marL="792163" lvl="0"/>
            <a:r>
              <a:rPr lang="en-US" sz="3500" dirty="0" err="1" smtClean="0"/>
              <a:t>Giúp</a:t>
            </a:r>
            <a:r>
              <a:rPr lang="en-US" sz="3500" dirty="0" smtClean="0"/>
              <a:t> </a:t>
            </a:r>
            <a:r>
              <a:rPr lang="en-US" sz="3500" dirty="0" err="1" smtClean="0"/>
              <a:t>thể</a:t>
            </a:r>
            <a:r>
              <a:rPr lang="en-US" sz="3500" dirty="0" smtClean="0"/>
              <a:t> </a:t>
            </a:r>
            <a:r>
              <a:rPr lang="en-US" sz="3500" dirty="0" err="1" smtClean="0"/>
              <a:t>hiện</a:t>
            </a:r>
            <a:r>
              <a:rPr lang="en-US" sz="3500" dirty="0" smtClean="0"/>
              <a:t> </a:t>
            </a:r>
            <a:r>
              <a:rPr lang="en-US" sz="3500" dirty="0" err="1" smtClean="0"/>
              <a:t>phong</a:t>
            </a:r>
            <a:r>
              <a:rPr lang="en-US" sz="3500" dirty="0" smtClean="0"/>
              <a:t> </a:t>
            </a:r>
            <a:r>
              <a:rPr lang="en-US" sz="3500" dirty="0" err="1" smtClean="0"/>
              <a:t>cách</a:t>
            </a:r>
            <a:r>
              <a:rPr lang="en-US" sz="3500" dirty="0" smtClean="0"/>
              <a:t> </a:t>
            </a:r>
            <a:r>
              <a:rPr lang="en-US" sz="3500" dirty="0" err="1" smtClean="0"/>
              <a:t>cá</a:t>
            </a:r>
            <a:r>
              <a:rPr lang="en-US" sz="3500" dirty="0" smtClean="0"/>
              <a:t> </a:t>
            </a:r>
            <a:r>
              <a:rPr lang="en-US" sz="3500" dirty="0" err="1" smtClean="0"/>
              <a:t>tính</a:t>
            </a:r>
            <a:r>
              <a:rPr lang="en-US" sz="3500" dirty="0" smtClean="0"/>
              <a:t> </a:t>
            </a:r>
            <a:r>
              <a:rPr lang="en-US" sz="3500" dirty="0" err="1" smtClean="0"/>
              <a:t>người</a:t>
            </a:r>
            <a:r>
              <a:rPr lang="en-US" sz="3500" dirty="0" smtClean="0"/>
              <a:t> </a:t>
            </a:r>
            <a:r>
              <a:rPr lang="en-US" sz="3500" dirty="0" err="1" smtClean="0"/>
              <a:t>mặc</a:t>
            </a:r>
            <a:endParaRPr lang="en-US" sz="3500" b="1" dirty="0" smtClean="0"/>
          </a:p>
          <a:p>
            <a:pPr marL="792163" lvl="0"/>
            <a:r>
              <a:rPr lang="en-US" sz="3500" dirty="0" err="1" smtClean="0"/>
              <a:t>Tạo</a:t>
            </a:r>
            <a:r>
              <a:rPr lang="en-US" sz="3500" dirty="0" smtClean="0"/>
              <a:t> </a:t>
            </a:r>
            <a:r>
              <a:rPr lang="en-US" sz="3500" dirty="0" err="1" smtClean="0"/>
              <a:t>sự</a:t>
            </a:r>
            <a:r>
              <a:rPr lang="en-US" sz="3500" dirty="0" smtClean="0"/>
              <a:t> </a:t>
            </a:r>
            <a:r>
              <a:rPr lang="en-US" sz="3500" dirty="0" err="1" smtClean="0"/>
              <a:t>tiện</a:t>
            </a:r>
            <a:r>
              <a:rPr lang="en-US" sz="3500" dirty="0" smtClean="0"/>
              <a:t> </a:t>
            </a:r>
            <a:r>
              <a:rPr lang="en-US" sz="3500" dirty="0" err="1" smtClean="0"/>
              <a:t>nghi</a:t>
            </a:r>
            <a:r>
              <a:rPr lang="en-US" sz="3500" dirty="0" smtClean="0"/>
              <a:t> </a:t>
            </a:r>
            <a:r>
              <a:rPr lang="en-US" sz="3500" dirty="0" err="1" smtClean="0"/>
              <a:t>cho</a:t>
            </a:r>
            <a:r>
              <a:rPr lang="en-US" sz="3500" dirty="0" smtClean="0"/>
              <a:t> </a:t>
            </a:r>
            <a:r>
              <a:rPr lang="en-US" sz="3500" dirty="0" err="1" smtClean="0"/>
              <a:t>người</a:t>
            </a:r>
            <a:r>
              <a:rPr lang="en-US" sz="3500" dirty="0" smtClean="0"/>
              <a:t> </a:t>
            </a:r>
            <a:r>
              <a:rPr lang="en-US" sz="3500" dirty="0" err="1" smtClean="0"/>
              <a:t>mặc</a:t>
            </a:r>
            <a:endParaRPr lang="en-US" sz="3500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" y="1447800"/>
            <a:ext cx="8915400" cy="472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2. </a:t>
            </a:r>
            <a:r>
              <a:rPr kumimoji="0" lang="en-US" sz="3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Trong</a:t>
            </a:r>
            <a:r>
              <a:rPr kumimoji="0" lang="en-US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dân</a:t>
            </a:r>
            <a:r>
              <a:rPr kumimoji="0" lang="en-US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kumimoji="0" lang="en-US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</a:p>
          <a:p>
            <a:pPr marL="792163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Sử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trong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nội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thất</a:t>
            </a:r>
            <a:endParaRPr kumimoji="0" lang="en-US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792163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Sử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làm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vật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liệu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ngoài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trời</a:t>
            </a:r>
            <a:endParaRPr kumimoji="0" lang="en-US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792163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Sử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trong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lĩnh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vực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vệ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sinh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y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tế</a:t>
            </a:r>
            <a:endParaRPr kumimoji="0" lang="en-US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792163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Sử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trong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lĩnh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vực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xây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dựng</a:t>
            </a:r>
            <a:endParaRPr kumimoji="0" lang="en-US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792163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Sử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trong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công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nghiệp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kỹ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thuật</a:t>
            </a:r>
            <a:endParaRPr kumimoji="0" lang="en-US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792163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Sử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dụng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trong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sinh</a:t>
            </a:r>
            <a:r>
              <a:rPr kumimoji="0" 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hoạt</a:t>
            </a:r>
            <a:endParaRPr kumimoji="0" lang="en-US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>
            <a:normAutofit fontScale="90000"/>
          </a:bodyPr>
          <a:lstStyle/>
          <a:p>
            <a:pPr lvl="0"/>
            <a:r>
              <a:rPr lang="en-GB" sz="3600" dirty="0" smtClean="0"/>
              <a:t>II. PHÂN LOẠI THEO NGUỒN GỐC HÌNH THÀNH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6172200"/>
          </a:xfrm>
        </p:spPr>
        <p:txBody>
          <a:bodyPr>
            <a:normAutofit fontScale="85000" lnSpcReduction="20000"/>
          </a:bodyPr>
          <a:lstStyle/>
          <a:p>
            <a:pPr marL="228600" lvl="2">
              <a:buNone/>
            </a:pPr>
            <a:r>
              <a:rPr lang="en-US" b="1" dirty="0" smtClean="0"/>
              <a:t>1. </a:t>
            </a:r>
            <a:r>
              <a:rPr lang="en-US" b="1" dirty="0" err="1" smtClean="0"/>
              <a:t>Xơ</a:t>
            </a:r>
            <a:r>
              <a:rPr lang="en-US" b="1" dirty="0" smtClean="0"/>
              <a:t> </a:t>
            </a:r>
            <a:r>
              <a:rPr lang="en-US" b="1" dirty="0" err="1" smtClean="0"/>
              <a:t>sợi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r>
              <a:rPr lang="en-US" b="1" dirty="0" smtClean="0"/>
              <a:t> </a:t>
            </a:r>
            <a:r>
              <a:rPr lang="en-US" b="1" dirty="0" err="1" smtClean="0"/>
              <a:t>tự</a:t>
            </a:r>
            <a:r>
              <a:rPr lang="en-US" b="1" dirty="0" smtClean="0"/>
              <a:t> </a:t>
            </a:r>
            <a:r>
              <a:rPr lang="en-US" b="1" dirty="0" err="1" smtClean="0"/>
              <a:t>nhiên</a:t>
            </a:r>
            <a:endParaRPr lang="en-US" b="1" dirty="0" smtClean="0"/>
          </a:p>
          <a:p>
            <a:pPr lvl="0"/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: </a:t>
            </a:r>
            <a:r>
              <a:rPr lang="en-US" dirty="0" err="1" smtClean="0"/>
              <a:t>bông</a:t>
            </a:r>
            <a:r>
              <a:rPr lang="en-US" dirty="0" smtClean="0"/>
              <a:t>, </a:t>
            </a:r>
            <a:r>
              <a:rPr lang="en-US" dirty="0" err="1" smtClean="0"/>
              <a:t>đay</a:t>
            </a:r>
            <a:r>
              <a:rPr lang="en-US" dirty="0" smtClean="0"/>
              <a:t>, </a:t>
            </a:r>
            <a:r>
              <a:rPr lang="en-US" dirty="0" err="1" smtClean="0"/>
              <a:t>gai</a:t>
            </a:r>
            <a:r>
              <a:rPr lang="en-US" dirty="0" smtClean="0"/>
              <a:t>, </a:t>
            </a:r>
            <a:r>
              <a:rPr lang="en-US" dirty="0" err="1" smtClean="0"/>
              <a:t>dứa</a:t>
            </a:r>
            <a:r>
              <a:rPr lang="en-US" dirty="0" smtClean="0"/>
              <a:t>, </a:t>
            </a:r>
            <a:r>
              <a:rPr lang="en-US" dirty="0" err="1" smtClean="0"/>
              <a:t>dừa</a:t>
            </a:r>
            <a:r>
              <a:rPr lang="en-US" dirty="0" smtClean="0"/>
              <a:t>, </a:t>
            </a:r>
            <a:r>
              <a:rPr lang="en-US" dirty="0" err="1" smtClean="0"/>
              <a:t>chuối</a:t>
            </a:r>
            <a:r>
              <a:rPr lang="en-US" dirty="0" smtClean="0"/>
              <a:t>….</a:t>
            </a:r>
            <a:endParaRPr lang="en-US" b="1" dirty="0" smtClean="0"/>
          </a:p>
          <a:p>
            <a:pPr lvl="0"/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: </a:t>
            </a:r>
            <a:r>
              <a:rPr lang="en-US" dirty="0" err="1" smtClean="0"/>
              <a:t>tơ</a:t>
            </a:r>
            <a:r>
              <a:rPr lang="en-US" dirty="0" smtClean="0"/>
              <a:t> </a:t>
            </a:r>
            <a:r>
              <a:rPr lang="en-US" dirty="0" err="1" smtClean="0"/>
              <a:t>tằm</a:t>
            </a:r>
            <a:r>
              <a:rPr lang="en-US" dirty="0" smtClean="0"/>
              <a:t>, </a:t>
            </a:r>
            <a:r>
              <a:rPr lang="en-US" dirty="0" err="1" smtClean="0"/>
              <a:t>len</a:t>
            </a:r>
            <a:endParaRPr lang="en-US" b="1" dirty="0" smtClean="0"/>
          </a:p>
          <a:p>
            <a:pPr lvl="0"/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khoáng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: </a:t>
            </a:r>
            <a:r>
              <a:rPr lang="en-US" dirty="0" err="1" smtClean="0"/>
              <a:t>amian</a:t>
            </a:r>
            <a:r>
              <a:rPr lang="en-US" dirty="0" smtClean="0"/>
              <a:t>, </a:t>
            </a:r>
            <a:r>
              <a:rPr lang="en-US" dirty="0" err="1" smtClean="0"/>
              <a:t>kim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(</a:t>
            </a:r>
            <a:r>
              <a:rPr lang="en-US" dirty="0" err="1" smtClean="0"/>
              <a:t>nhôm</a:t>
            </a:r>
            <a:r>
              <a:rPr lang="en-US" dirty="0" smtClean="0"/>
              <a:t>, </a:t>
            </a:r>
            <a:r>
              <a:rPr lang="en-US" dirty="0" err="1" smtClean="0"/>
              <a:t>đồng</a:t>
            </a:r>
            <a:r>
              <a:rPr lang="en-US" dirty="0" smtClean="0"/>
              <a:t>…), á </a:t>
            </a:r>
            <a:r>
              <a:rPr lang="en-US" dirty="0" err="1" smtClean="0"/>
              <a:t>kim</a:t>
            </a:r>
            <a:r>
              <a:rPr lang="en-US" dirty="0" smtClean="0"/>
              <a:t> (</a:t>
            </a:r>
            <a:r>
              <a:rPr lang="en-US" dirty="0" err="1" smtClean="0"/>
              <a:t>thủy</a:t>
            </a:r>
            <a:r>
              <a:rPr lang="en-US" dirty="0" smtClean="0"/>
              <a:t> </a:t>
            </a:r>
            <a:r>
              <a:rPr lang="en-US" dirty="0" err="1" smtClean="0"/>
              <a:t>tinh</a:t>
            </a:r>
            <a:r>
              <a:rPr lang="en-US" dirty="0" smtClean="0"/>
              <a:t>, </a:t>
            </a:r>
            <a:r>
              <a:rPr lang="en-US" dirty="0" err="1" smtClean="0"/>
              <a:t>gốm</a:t>
            </a:r>
            <a:r>
              <a:rPr lang="en-US" dirty="0" smtClean="0"/>
              <a:t>…)</a:t>
            </a:r>
            <a:endParaRPr lang="en-US" b="1" dirty="0" smtClean="0"/>
          </a:p>
          <a:p>
            <a:pPr lvl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Xơ</a:t>
            </a:r>
            <a:r>
              <a:rPr lang="en-US" b="1" dirty="0" smtClean="0"/>
              <a:t> </a:t>
            </a:r>
            <a:r>
              <a:rPr lang="en-US" b="1" dirty="0" err="1" smtClean="0"/>
              <a:t>sợi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r>
              <a:rPr lang="en-US" b="1" dirty="0" smtClean="0"/>
              <a:t> </a:t>
            </a:r>
            <a:r>
              <a:rPr lang="en-US" b="1" dirty="0" err="1" smtClean="0"/>
              <a:t>nhân</a:t>
            </a:r>
            <a:r>
              <a:rPr lang="en-US" b="1" dirty="0" smtClean="0"/>
              <a:t> </a:t>
            </a:r>
            <a:r>
              <a:rPr lang="en-US" b="1" dirty="0" err="1" smtClean="0"/>
              <a:t>tạo</a:t>
            </a:r>
            <a:endParaRPr lang="en-US" b="1" dirty="0" smtClean="0"/>
          </a:p>
          <a:p>
            <a:pPr lvl="0"/>
            <a:r>
              <a:rPr lang="en-US" dirty="0" err="1" smtClean="0"/>
              <a:t>Tái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: </a:t>
            </a:r>
            <a:r>
              <a:rPr lang="en-US" dirty="0" err="1" smtClean="0"/>
              <a:t>hydrat</a:t>
            </a:r>
            <a:r>
              <a:rPr lang="en-US" dirty="0" smtClean="0"/>
              <a:t> cellulose ( viscose, </a:t>
            </a:r>
            <a:r>
              <a:rPr lang="en-US" dirty="0" err="1" smtClean="0"/>
              <a:t>cuproamoni</a:t>
            </a:r>
            <a:r>
              <a:rPr lang="en-US" dirty="0" smtClean="0"/>
              <a:t>), acetyl cellulose ( acetate, triacetate), </a:t>
            </a:r>
            <a:r>
              <a:rPr lang="en-US" dirty="0" err="1" smtClean="0"/>
              <a:t>protide</a:t>
            </a:r>
            <a:r>
              <a:rPr lang="en-US" dirty="0" smtClean="0"/>
              <a:t> ( </a:t>
            </a:r>
            <a:r>
              <a:rPr lang="en-US" dirty="0" err="1" smtClean="0"/>
              <a:t>zein</a:t>
            </a:r>
            <a:r>
              <a:rPr lang="en-US" dirty="0" smtClean="0"/>
              <a:t>, </a:t>
            </a:r>
            <a:r>
              <a:rPr lang="en-US" dirty="0" err="1" smtClean="0"/>
              <a:t>casine</a:t>
            </a:r>
            <a:r>
              <a:rPr lang="en-US" dirty="0" smtClean="0"/>
              <a:t>, </a:t>
            </a:r>
            <a:r>
              <a:rPr lang="en-US" dirty="0" err="1" smtClean="0"/>
              <a:t>đậu</a:t>
            </a:r>
            <a:r>
              <a:rPr lang="en-US" dirty="0" smtClean="0"/>
              <a:t> </a:t>
            </a:r>
            <a:r>
              <a:rPr lang="en-US" dirty="0" err="1" smtClean="0"/>
              <a:t>nành</a:t>
            </a:r>
            <a:r>
              <a:rPr lang="en-US" dirty="0" smtClean="0"/>
              <a:t>, collagen)</a:t>
            </a:r>
            <a:endParaRPr lang="en-US" b="1" dirty="0" smtClean="0"/>
          </a:p>
          <a:p>
            <a:pPr lvl="0"/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:</a:t>
            </a:r>
            <a:endParaRPr lang="en-US" b="1" dirty="0" smtClean="0"/>
          </a:p>
          <a:p>
            <a:pPr lvl="0">
              <a:buNone/>
            </a:pPr>
            <a:r>
              <a:rPr lang="en-US" dirty="0" smtClean="0"/>
              <a:t>		-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 carbon: olefin (polyethylene, polypropylene) halogen (</a:t>
            </a:r>
            <a:r>
              <a:rPr lang="en-US" dirty="0" err="1" smtClean="0"/>
              <a:t>polyvinylcluoro</a:t>
            </a:r>
            <a:r>
              <a:rPr lang="en-US" dirty="0" smtClean="0"/>
              <a:t>, </a:t>
            </a:r>
            <a:r>
              <a:rPr lang="en-US" dirty="0" err="1" smtClean="0"/>
              <a:t>polyvinylfluoro</a:t>
            </a:r>
            <a:r>
              <a:rPr lang="en-US" dirty="0" smtClean="0"/>
              <a:t>), </a:t>
            </a:r>
            <a:r>
              <a:rPr lang="en-US" dirty="0" err="1" smtClean="0"/>
              <a:t>alhydroxyl</a:t>
            </a:r>
            <a:r>
              <a:rPr lang="en-US" dirty="0" smtClean="0"/>
              <a:t> ( </a:t>
            </a:r>
            <a:r>
              <a:rPr lang="en-US" dirty="0" err="1" smtClean="0"/>
              <a:t>polyvinylalcol</a:t>
            </a:r>
            <a:r>
              <a:rPr lang="en-US" dirty="0" smtClean="0"/>
              <a:t> ), </a:t>
            </a:r>
            <a:r>
              <a:rPr lang="en-US" dirty="0" err="1" smtClean="0"/>
              <a:t>alnitryl</a:t>
            </a:r>
            <a:r>
              <a:rPr lang="en-US" dirty="0" smtClean="0"/>
              <a:t> ( </a:t>
            </a:r>
            <a:r>
              <a:rPr lang="en-US" dirty="0" err="1" smtClean="0"/>
              <a:t>polyarylic</a:t>
            </a:r>
            <a:r>
              <a:rPr lang="en-US" dirty="0" smtClean="0"/>
              <a:t>).</a:t>
            </a:r>
            <a:endParaRPr lang="en-US" b="1" dirty="0" smtClean="0"/>
          </a:p>
          <a:p>
            <a:pPr lvl="0">
              <a:buNone/>
            </a:pPr>
            <a:r>
              <a:rPr lang="en-US" dirty="0" smtClean="0"/>
              <a:t>		- </a:t>
            </a:r>
            <a:r>
              <a:rPr lang="en-US" dirty="0" err="1" smtClean="0"/>
              <a:t>Dị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 carbon: polyamide (nylon 4, nylon 6, polyamide </a:t>
            </a:r>
            <a:r>
              <a:rPr lang="en-US" dirty="0" err="1" smtClean="0"/>
              <a:t>thơm</a:t>
            </a:r>
            <a:r>
              <a:rPr lang="en-US" dirty="0" smtClean="0"/>
              <a:t>….), polyester, polyurethane, polycarbonate</a:t>
            </a:r>
            <a:endParaRPr lang="en-US" b="1" dirty="0" smtClean="0"/>
          </a:p>
          <a:p>
            <a:pPr lvl="0">
              <a:buNone/>
            </a:pPr>
            <a:r>
              <a:rPr lang="en-US" dirty="0" smtClean="0"/>
              <a:t>		-  </a:t>
            </a:r>
            <a:r>
              <a:rPr lang="en-US" dirty="0" err="1" smtClean="0"/>
              <a:t>Dị</a:t>
            </a:r>
            <a:r>
              <a:rPr lang="en-US" dirty="0" smtClean="0"/>
              <a:t> </a:t>
            </a:r>
            <a:r>
              <a:rPr lang="en-US" dirty="0" err="1" smtClean="0"/>
              <a:t>vòng</a:t>
            </a:r>
            <a:r>
              <a:rPr lang="en-US" dirty="0" smtClean="0"/>
              <a:t>: polyimide, </a:t>
            </a:r>
            <a:r>
              <a:rPr lang="en-US" dirty="0" err="1" smtClean="0"/>
              <a:t>polyoxydiazol</a:t>
            </a:r>
            <a:r>
              <a:rPr lang="en-US" dirty="0" smtClean="0"/>
              <a:t>…</a:t>
            </a:r>
            <a:endParaRPr lang="en-US" b="1" dirty="0" smtClean="0"/>
          </a:p>
          <a:p>
            <a:pPr>
              <a:buNone/>
            </a:pP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II. PHÂN LOẠI THEO KHẢ NĂNG CHỊU NHIỆT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991600" cy="5791200"/>
          </a:xfrm>
        </p:spPr>
        <p:txBody>
          <a:bodyPr>
            <a:normAutofit fontScale="92500" lnSpcReduction="10000"/>
          </a:bodyPr>
          <a:lstStyle/>
          <a:p>
            <a:pPr marL="228600" lvl="2">
              <a:buNone/>
            </a:pPr>
            <a:r>
              <a:rPr lang="en-US" b="1" dirty="0" smtClean="0"/>
              <a:t>1. </a:t>
            </a:r>
            <a:r>
              <a:rPr lang="en-US" b="1" dirty="0" err="1" smtClean="0"/>
              <a:t>Vật</a:t>
            </a:r>
            <a:r>
              <a:rPr lang="en-US" b="1" dirty="0" smtClean="0"/>
              <a:t> </a:t>
            </a:r>
            <a:r>
              <a:rPr lang="en-US" b="1" dirty="0" err="1" smtClean="0"/>
              <a:t>liệu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r>
              <a:rPr lang="en-US" b="1" dirty="0" smtClean="0"/>
              <a:t> </a:t>
            </a:r>
            <a:r>
              <a:rPr lang="en-US" b="1" dirty="0" err="1" smtClean="0"/>
              <a:t>nhiệt</a:t>
            </a:r>
            <a:r>
              <a:rPr lang="en-US" b="1" dirty="0" smtClean="0"/>
              <a:t> </a:t>
            </a:r>
            <a:r>
              <a:rPr lang="en-US" b="1" dirty="0" err="1" smtClean="0"/>
              <a:t>rắn</a:t>
            </a:r>
            <a:endParaRPr lang="en-US" b="1" dirty="0" smtClean="0"/>
          </a:p>
          <a:p>
            <a:pPr lvl="0"/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rắn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chảy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r>
              <a:rPr lang="en-US" dirty="0" smtClean="0"/>
              <a:t> ở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vượt</a:t>
            </a:r>
            <a:r>
              <a:rPr lang="en-US" dirty="0" smtClean="0"/>
              <a:t> qua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phép</a:t>
            </a:r>
            <a:r>
              <a:rPr lang="en-US" dirty="0" smtClean="0"/>
              <a:t>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/>
              <a:t>kém</a:t>
            </a:r>
            <a:r>
              <a:rPr lang="en-US" dirty="0" smtClean="0"/>
              <a:t> </a:t>
            </a:r>
            <a:r>
              <a:rPr lang="en-US" dirty="0" err="1" smtClean="0"/>
              <a:t>bền</a:t>
            </a:r>
            <a:r>
              <a:rPr lang="en-US" dirty="0" smtClean="0"/>
              <a:t>, than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phá</a:t>
            </a:r>
            <a:r>
              <a:rPr lang="en-US" dirty="0" smtClean="0"/>
              <a:t> </a:t>
            </a:r>
            <a:r>
              <a:rPr lang="en-US" dirty="0" err="1" smtClean="0"/>
              <a:t>hủy</a:t>
            </a:r>
            <a:r>
              <a:rPr lang="en-US" dirty="0" smtClean="0"/>
              <a:t> </a:t>
            </a:r>
            <a:r>
              <a:rPr lang="en-US" dirty="0" err="1" smtClean="0"/>
              <a:t>hoàn</a:t>
            </a:r>
            <a:r>
              <a:rPr lang="en-US" dirty="0" smtClean="0"/>
              <a:t> </a:t>
            </a:r>
            <a:r>
              <a:rPr lang="en-US" dirty="0" err="1" smtClean="0"/>
              <a:t>toàn</a:t>
            </a:r>
            <a:endParaRPr lang="en-US" b="1" dirty="0" smtClean="0"/>
          </a:p>
          <a:p>
            <a:pPr lvl="0"/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rắn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thiên</a:t>
            </a:r>
            <a:r>
              <a:rPr lang="en-US" dirty="0" smtClean="0"/>
              <a:t> </a:t>
            </a:r>
            <a:r>
              <a:rPr lang="en-US" dirty="0" err="1" smtClean="0"/>
              <a:t>nhiên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tái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( </a:t>
            </a:r>
            <a:r>
              <a:rPr lang="en-US" dirty="0" err="1" smtClean="0"/>
              <a:t>trừ</a:t>
            </a:r>
            <a:r>
              <a:rPr lang="en-US" dirty="0" smtClean="0"/>
              <a:t> acetate </a:t>
            </a:r>
            <a:r>
              <a:rPr lang="en-US" dirty="0" err="1" smtClean="0"/>
              <a:t>và</a:t>
            </a:r>
            <a:r>
              <a:rPr lang="en-US" dirty="0" smtClean="0"/>
              <a:t> triacetate)</a:t>
            </a:r>
            <a:endParaRPr lang="en-US" b="1" dirty="0" smtClean="0"/>
          </a:p>
          <a:p>
            <a:pPr lvl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Vật</a:t>
            </a:r>
            <a:r>
              <a:rPr lang="en-US" b="1" dirty="0" smtClean="0"/>
              <a:t> </a:t>
            </a:r>
            <a:r>
              <a:rPr lang="en-US" b="1" dirty="0" err="1" smtClean="0"/>
              <a:t>liệu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r>
              <a:rPr lang="en-US" b="1" dirty="0" smtClean="0"/>
              <a:t> </a:t>
            </a:r>
            <a:r>
              <a:rPr lang="en-US" b="1" dirty="0" err="1" smtClean="0"/>
              <a:t>nhiệt</a:t>
            </a:r>
            <a:r>
              <a:rPr lang="en-US" b="1" dirty="0" smtClean="0"/>
              <a:t> </a:t>
            </a:r>
            <a:r>
              <a:rPr lang="en-US" b="1" dirty="0" err="1" smtClean="0"/>
              <a:t>dẻo</a:t>
            </a:r>
            <a:endParaRPr lang="en-US" b="1" dirty="0" smtClean="0"/>
          </a:p>
          <a:p>
            <a:pPr lvl="0"/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dẻo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chảy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r>
              <a:rPr lang="en-US" dirty="0" smtClean="0"/>
              <a:t> ở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vượt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phép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phá</a:t>
            </a:r>
            <a:r>
              <a:rPr lang="en-US" dirty="0" smtClean="0"/>
              <a:t> </a:t>
            </a:r>
            <a:r>
              <a:rPr lang="en-US" dirty="0" err="1" smtClean="0"/>
              <a:t>hủy</a:t>
            </a:r>
            <a:endParaRPr lang="en-US" b="1" dirty="0" smtClean="0"/>
          </a:p>
          <a:p>
            <a:pPr lvl="0"/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dẻo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hơp</a:t>
            </a:r>
            <a:r>
              <a:rPr lang="en-US" dirty="0" smtClean="0"/>
              <a:t>, </a:t>
            </a:r>
            <a:r>
              <a:rPr lang="en-US" dirty="0" err="1" smtClean="0"/>
              <a:t>xơ</a:t>
            </a:r>
            <a:r>
              <a:rPr lang="en-US" dirty="0" smtClean="0"/>
              <a:t> acetate, triacetate</a:t>
            </a:r>
            <a:endParaRPr lang="en-US" b="1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3600" dirty="0" smtClean="0"/>
              <a:t>IV. </a:t>
            </a:r>
            <a:r>
              <a:rPr lang="en-GB" sz="3600" dirty="0" smtClean="0"/>
              <a:t>PHÂN LOẠI THEO QUÁ TRÌNH HOÀN TẤT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lvl="2">
              <a:buNone/>
            </a:pPr>
            <a:r>
              <a:rPr lang="en-US" b="1" dirty="0" smtClean="0"/>
              <a:t>1. </a:t>
            </a:r>
            <a:r>
              <a:rPr lang="en-US" b="1" dirty="0" err="1" smtClean="0"/>
              <a:t>Sản</a:t>
            </a:r>
            <a:r>
              <a:rPr lang="en-US" b="1" dirty="0" smtClean="0"/>
              <a:t> </a:t>
            </a:r>
            <a:r>
              <a:rPr lang="en-US" b="1" dirty="0" err="1" smtClean="0"/>
              <a:t>phẩm</a:t>
            </a:r>
            <a:r>
              <a:rPr lang="en-US" b="1" dirty="0" smtClean="0"/>
              <a:t> </a:t>
            </a:r>
            <a:r>
              <a:rPr lang="en-US" b="1" dirty="0" err="1" smtClean="0"/>
              <a:t>mộc</a:t>
            </a:r>
            <a:endParaRPr lang="en-US" b="1" dirty="0" smtClean="0"/>
          </a:p>
          <a:p>
            <a:pPr marL="165100" lvl="1" indent="292100">
              <a:buNone/>
              <a:tabLst>
                <a:tab pos="688975" algn="l"/>
              </a:tabLst>
            </a:pPr>
            <a:r>
              <a:rPr lang="en-US" dirty="0" smtClean="0"/>
              <a:t>		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ở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chưa</a:t>
            </a:r>
            <a:r>
              <a:rPr lang="en-US" dirty="0" smtClean="0"/>
              <a:t>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yếu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may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ngành</a:t>
            </a:r>
            <a:r>
              <a:rPr lang="en-US" dirty="0" smtClean="0"/>
              <a:t> </a:t>
            </a:r>
            <a:r>
              <a:rPr lang="en-US" dirty="0" err="1" smtClean="0"/>
              <a:t>nào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.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Sản</a:t>
            </a:r>
            <a:r>
              <a:rPr lang="en-US" b="1" dirty="0" smtClean="0"/>
              <a:t> </a:t>
            </a:r>
            <a:r>
              <a:rPr lang="en-US" b="1" dirty="0" err="1" smtClean="0"/>
              <a:t>phẩm</a:t>
            </a:r>
            <a:r>
              <a:rPr lang="en-US" b="1" dirty="0" smtClean="0"/>
              <a:t> </a:t>
            </a:r>
            <a:r>
              <a:rPr lang="en-US" b="1" dirty="0" err="1" smtClean="0"/>
              <a:t>hoàn</a:t>
            </a:r>
            <a:r>
              <a:rPr lang="en-US" b="1" dirty="0" smtClean="0"/>
              <a:t> </a:t>
            </a:r>
            <a:r>
              <a:rPr lang="en-US" b="1" dirty="0" err="1" smtClean="0"/>
              <a:t>tất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		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qua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nấu</a:t>
            </a:r>
            <a:r>
              <a:rPr lang="en-US" dirty="0" smtClean="0"/>
              <a:t>, </a:t>
            </a:r>
            <a:r>
              <a:rPr lang="en-US" dirty="0" err="1" smtClean="0"/>
              <a:t>tẩy</a:t>
            </a:r>
            <a:r>
              <a:rPr lang="en-US" dirty="0" smtClean="0"/>
              <a:t>, </a:t>
            </a:r>
            <a:r>
              <a:rPr lang="en-US" dirty="0" err="1" smtClean="0"/>
              <a:t>nhuộm</a:t>
            </a:r>
            <a:r>
              <a:rPr lang="en-US" dirty="0" smtClean="0"/>
              <a:t>,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, </a:t>
            </a:r>
            <a:r>
              <a:rPr lang="en-US" dirty="0" err="1" smtClean="0"/>
              <a:t>tẩm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…</a:t>
            </a:r>
            <a:endParaRPr lang="en-US" b="1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III. PHÂN LOẠI THEO KHẢ NĂNG HÚT NƯỚC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8763000" cy="5181600"/>
          </a:xfrm>
        </p:spPr>
        <p:txBody>
          <a:bodyPr>
            <a:normAutofit/>
          </a:bodyPr>
          <a:lstStyle/>
          <a:p>
            <a:pPr marL="228600" lvl="2">
              <a:buNone/>
            </a:pPr>
            <a:r>
              <a:rPr lang="en-US" b="1" dirty="0" smtClean="0"/>
              <a:t>1. </a:t>
            </a:r>
            <a:r>
              <a:rPr lang="en-US" b="1" dirty="0" err="1" smtClean="0"/>
              <a:t>Vật</a:t>
            </a:r>
            <a:r>
              <a:rPr lang="en-US" b="1" dirty="0" smtClean="0"/>
              <a:t> </a:t>
            </a:r>
            <a:r>
              <a:rPr lang="en-US" b="1" dirty="0" err="1" smtClean="0"/>
              <a:t>liệu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r>
              <a:rPr lang="en-US" b="1" dirty="0" smtClean="0"/>
              <a:t> </a:t>
            </a:r>
            <a:r>
              <a:rPr lang="en-US" b="1" dirty="0" err="1" smtClean="0"/>
              <a:t>ưa</a:t>
            </a:r>
            <a:r>
              <a:rPr lang="en-US" b="1" dirty="0" smtClean="0"/>
              <a:t> </a:t>
            </a:r>
            <a:r>
              <a:rPr lang="en-US" b="1" dirty="0" err="1" smtClean="0"/>
              <a:t>nước</a:t>
            </a:r>
            <a:r>
              <a:rPr lang="en-US" b="1" dirty="0" smtClean="0"/>
              <a:t> hay </a:t>
            </a:r>
            <a:r>
              <a:rPr lang="en-US" b="1" dirty="0" err="1" smtClean="0"/>
              <a:t>háo</a:t>
            </a:r>
            <a:r>
              <a:rPr lang="en-US" b="1" dirty="0" smtClean="0"/>
              <a:t> </a:t>
            </a:r>
            <a:r>
              <a:rPr lang="en-US" b="1" dirty="0" err="1" smtClean="0"/>
              <a:t>nước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ưa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hút</a:t>
            </a:r>
            <a:r>
              <a:rPr lang="en-US" dirty="0" smtClean="0"/>
              <a:t> </a:t>
            </a:r>
            <a:r>
              <a:rPr lang="en-US" dirty="0" err="1" smtClean="0"/>
              <a:t>ẩm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thấm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gốc</a:t>
            </a:r>
            <a:r>
              <a:rPr lang="en-US" dirty="0" smtClean="0"/>
              <a:t> cellulose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gốc</a:t>
            </a:r>
            <a:r>
              <a:rPr lang="en-US" dirty="0" smtClean="0"/>
              <a:t> </a:t>
            </a:r>
            <a:r>
              <a:rPr lang="en-US" dirty="0" err="1" smtClean="0"/>
              <a:t>protide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Vật</a:t>
            </a:r>
            <a:r>
              <a:rPr lang="en-US" b="1" dirty="0" smtClean="0"/>
              <a:t> </a:t>
            </a:r>
            <a:r>
              <a:rPr lang="en-US" b="1" dirty="0" err="1" smtClean="0"/>
              <a:t>liệu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r>
              <a:rPr lang="en-US" b="1" dirty="0" smtClean="0"/>
              <a:t> </a:t>
            </a:r>
            <a:r>
              <a:rPr lang="en-US" b="1" dirty="0" err="1" smtClean="0"/>
              <a:t>kỵ</a:t>
            </a:r>
            <a:r>
              <a:rPr lang="en-US" b="1" dirty="0" smtClean="0"/>
              <a:t> </a:t>
            </a:r>
            <a:r>
              <a:rPr lang="en-US" b="1" dirty="0" err="1" smtClean="0"/>
              <a:t>nước</a:t>
            </a:r>
            <a:r>
              <a:rPr lang="en-US" b="1" dirty="0" smtClean="0"/>
              <a:t> hay </a:t>
            </a:r>
            <a:r>
              <a:rPr lang="en-US" b="1" dirty="0" err="1" smtClean="0"/>
              <a:t>ghét</a:t>
            </a:r>
            <a:r>
              <a:rPr lang="en-US" b="1" dirty="0" smtClean="0"/>
              <a:t> </a:t>
            </a:r>
            <a:r>
              <a:rPr lang="en-US" b="1" dirty="0" err="1" smtClean="0"/>
              <a:t>nước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kỵ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hút</a:t>
            </a:r>
            <a:r>
              <a:rPr lang="en-US" dirty="0" smtClean="0"/>
              <a:t> </a:t>
            </a:r>
            <a:r>
              <a:rPr lang="en-US" dirty="0" err="1" smtClean="0"/>
              <a:t>ẩm</a:t>
            </a:r>
            <a:r>
              <a:rPr lang="en-US" dirty="0" smtClean="0"/>
              <a:t> </a:t>
            </a:r>
            <a:r>
              <a:rPr lang="en-US" dirty="0" err="1" smtClean="0"/>
              <a:t>thấphoặc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thấm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b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III. MỘT SỐ THUẬT NGỮ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8915400" cy="6553200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AutoNum type="arabicPeriod"/>
            </a:pPr>
            <a:r>
              <a:rPr lang="en-US" b="1" dirty="0" err="1" smtClean="0"/>
              <a:t>Xơ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bó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nằm</a:t>
            </a:r>
            <a:r>
              <a:rPr lang="en-US" dirty="0" smtClean="0"/>
              <a:t> </a:t>
            </a:r>
            <a:r>
              <a:rPr lang="en-US" dirty="0" err="1" smtClean="0"/>
              <a:t>dọc</a:t>
            </a:r>
            <a:r>
              <a:rPr lang="en-US" dirty="0" smtClean="0"/>
              <a:t> </a:t>
            </a:r>
            <a:r>
              <a:rPr lang="en-US" dirty="0" err="1" smtClean="0"/>
              <a:t>trục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gắn</a:t>
            </a:r>
            <a:r>
              <a:rPr lang="en-US" dirty="0" smtClean="0"/>
              <a:t> </a:t>
            </a:r>
            <a:r>
              <a:rPr lang="en-US" dirty="0" err="1" smtClean="0"/>
              <a:t>bó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bởi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lực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,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mảnh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rất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r>
              <a:rPr lang="en-US" dirty="0" smtClean="0"/>
              <a:t> </a:t>
            </a:r>
            <a:r>
              <a:rPr lang="en-US" dirty="0" err="1" smtClean="0"/>
              <a:t>dẻo</a:t>
            </a:r>
            <a:r>
              <a:rPr lang="en-US" dirty="0" smtClean="0"/>
              <a:t>. </a:t>
            </a:r>
            <a:r>
              <a:rPr lang="en-US" dirty="0" err="1" smtClean="0"/>
              <a:t>Tỉ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r>
              <a:rPr lang="en-US" dirty="0" smtClean="0"/>
              <a:t> </a:t>
            </a:r>
            <a:r>
              <a:rPr lang="en-US" dirty="0" err="1" smtClean="0"/>
              <a:t>ngang</a:t>
            </a:r>
            <a:r>
              <a:rPr lang="en-US" dirty="0" smtClean="0"/>
              <a:t> </a:t>
            </a:r>
            <a:r>
              <a:rPr lang="en-US" dirty="0" err="1" smtClean="0"/>
              <a:t>tối</a:t>
            </a:r>
            <a:r>
              <a:rPr lang="en-US" dirty="0" smtClean="0"/>
              <a:t> </a:t>
            </a:r>
            <a:r>
              <a:rPr lang="en-US" dirty="0" err="1" smtClean="0"/>
              <a:t>thiểu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350:1. </a:t>
            </a:r>
            <a:endParaRPr lang="en-US" b="1" dirty="0" smtClean="0"/>
          </a:p>
          <a:p>
            <a:pPr lvl="0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: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ban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chế</a:t>
            </a:r>
            <a:r>
              <a:rPr lang="en-US" dirty="0" smtClean="0"/>
              <a:t> </a:t>
            </a:r>
            <a:r>
              <a:rPr lang="en-US" dirty="0" err="1" smtClean="0"/>
              <a:t>biến</a:t>
            </a:r>
            <a:r>
              <a:rPr lang="en-US" dirty="0" smtClean="0"/>
              <a:t>,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duy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chia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muốn</a:t>
            </a:r>
            <a:r>
              <a:rPr lang="en-US" dirty="0" smtClean="0"/>
              <a:t> </a:t>
            </a:r>
            <a:r>
              <a:rPr lang="en-US" dirty="0" err="1" smtClean="0"/>
              <a:t>phá</a:t>
            </a:r>
            <a:r>
              <a:rPr lang="en-US" dirty="0" smtClean="0"/>
              <a:t> </a:t>
            </a:r>
            <a:r>
              <a:rPr lang="en-US" dirty="0" err="1" smtClean="0"/>
              <a:t>hủy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.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:</a:t>
            </a:r>
            <a:endParaRPr lang="en-US" b="1" dirty="0" smtClean="0"/>
          </a:p>
          <a:p>
            <a:pPr lvl="0"/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cắt</a:t>
            </a:r>
            <a:r>
              <a:rPr lang="en-US" dirty="0" smtClean="0"/>
              <a:t> </a:t>
            </a:r>
            <a:r>
              <a:rPr lang="en-US" dirty="0" err="1" smtClean="0"/>
              <a:t>ngắn</a:t>
            </a:r>
            <a:r>
              <a:rPr lang="en-US" dirty="0" smtClean="0"/>
              <a:t>: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cắt</a:t>
            </a:r>
            <a:r>
              <a:rPr lang="en-US" dirty="0" smtClean="0"/>
              <a:t> </a:t>
            </a:r>
            <a:r>
              <a:rPr lang="en-US" dirty="0" err="1" smtClean="0"/>
              <a:t>ngắn</a:t>
            </a:r>
            <a:r>
              <a:rPr lang="en-US" dirty="0" smtClean="0"/>
              <a:t> </a:t>
            </a:r>
            <a:r>
              <a:rPr lang="en-US" dirty="0" err="1" smtClean="0"/>
              <a:t>nhằm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,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xốp</a:t>
            </a:r>
            <a:endParaRPr lang="en-US" b="1" dirty="0" smtClean="0"/>
          </a:p>
          <a:p>
            <a:pPr lvl="0"/>
            <a:r>
              <a:rPr lang="en-US" dirty="0" err="1" smtClean="0"/>
              <a:t>Tơ</a:t>
            </a:r>
            <a:r>
              <a:rPr lang="en-US" dirty="0" smtClean="0"/>
              <a:t>: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chiều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r>
              <a:rPr lang="en-US" dirty="0" smtClean="0"/>
              <a:t> </a:t>
            </a:r>
            <a:r>
              <a:rPr lang="en-US" dirty="0" err="1" smtClean="0"/>
              <a:t>rất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m</a:t>
            </a:r>
            <a:endParaRPr lang="en-US" b="1" dirty="0" smtClean="0"/>
          </a:p>
          <a:p>
            <a:pPr lvl="0"/>
            <a:r>
              <a:rPr lang="en-US" dirty="0" err="1" smtClean="0"/>
              <a:t>Tơ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tục</a:t>
            </a:r>
            <a:r>
              <a:rPr lang="en-US" dirty="0" smtClean="0"/>
              <a:t>: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tơ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chiều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xác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endParaRPr lang="en-US" b="1" dirty="0" smtClean="0"/>
          </a:p>
          <a:p>
            <a:pPr lvl="0"/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vi: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filament </a:t>
            </a:r>
            <a:r>
              <a:rPr lang="en-US" dirty="0" err="1" smtClean="0"/>
              <a:t>rất</a:t>
            </a:r>
            <a:r>
              <a:rPr lang="en-US" dirty="0" smtClean="0"/>
              <a:t> </a:t>
            </a:r>
            <a:r>
              <a:rPr lang="en-US" dirty="0" err="1" smtClean="0"/>
              <a:t>mảnh</a:t>
            </a:r>
            <a:r>
              <a:rPr lang="en-US" dirty="0" smtClean="0"/>
              <a:t> (&lt; 10µm)</a:t>
            </a:r>
            <a:endParaRPr lang="en-US" b="1" dirty="0" smtClean="0"/>
          </a:p>
          <a:p>
            <a:pPr lvl="0"/>
            <a:r>
              <a:rPr lang="en-US" dirty="0" err="1" smtClean="0"/>
              <a:t>Cước</a:t>
            </a:r>
            <a:r>
              <a:rPr lang="en-US" dirty="0" smtClean="0"/>
              <a:t>: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tơ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đường</a:t>
            </a:r>
            <a:r>
              <a:rPr lang="en-US" dirty="0" smtClean="0"/>
              <a:t> </a:t>
            </a:r>
            <a:r>
              <a:rPr lang="en-US" dirty="0" err="1" smtClean="0"/>
              <a:t>kính</a:t>
            </a:r>
            <a:r>
              <a:rPr lang="en-US" dirty="0" smtClean="0"/>
              <a:t> </a:t>
            </a:r>
            <a:r>
              <a:rPr lang="en-US" dirty="0" err="1" smtClean="0"/>
              <a:t>rất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(&gt; 0,1mm)</a:t>
            </a:r>
            <a:endParaRPr lang="en-US" b="1" dirty="0" smtClean="0"/>
          </a:p>
          <a:p>
            <a:r>
              <a:rPr lang="en-US" dirty="0" err="1" smtClean="0"/>
              <a:t>Dải</a:t>
            </a:r>
            <a:r>
              <a:rPr lang="en-US" dirty="0" smtClean="0"/>
              <a:t>: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tơ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bề</a:t>
            </a:r>
            <a:r>
              <a:rPr lang="en-US" dirty="0" smtClean="0"/>
              <a:t> </a:t>
            </a:r>
            <a:r>
              <a:rPr lang="en-US" dirty="0" err="1" smtClean="0"/>
              <a:t>ngang</a:t>
            </a:r>
            <a:r>
              <a:rPr lang="en-US" dirty="0" smtClean="0"/>
              <a:t> </a:t>
            </a:r>
            <a:r>
              <a:rPr lang="en-US" dirty="0" err="1" smtClean="0"/>
              <a:t>bé</a:t>
            </a:r>
            <a:r>
              <a:rPr lang="en-US" dirty="0" smtClean="0"/>
              <a:t> (0,1 – 1mm),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III. MỘT SỐ THUẬT NGỮ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4800600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: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smtClean="0"/>
              <a:t> bản</a:t>
            </a:r>
            <a:r>
              <a:rPr lang="en-US" dirty="0" smtClean="0"/>
              <a:t> </a:t>
            </a:r>
            <a:r>
              <a:rPr lang="en-US" dirty="0" err="1" smtClean="0"/>
              <a:t>ghép</a:t>
            </a:r>
            <a:r>
              <a:rPr lang="en-US" dirty="0" smtClean="0"/>
              <a:t> </a:t>
            </a:r>
            <a:r>
              <a:rPr lang="en-US" dirty="0" err="1" smtClean="0"/>
              <a:t>nối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chiều</a:t>
            </a:r>
            <a:r>
              <a:rPr lang="en-US" dirty="0" smtClean="0"/>
              <a:t> </a:t>
            </a:r>
            <a:r>
              <a:rPr lang="en-US" dirty="0" err="1" smtClean="0"/>
              <a:t>dọc</a:t>
            </a:r>
            <a:r>
              <a:rPr lang="en-US" dirty="0" smtClean="0"/>
              <a:t> </a:t>
            </a:r>
            <a:r>
              <a:rPr lang="en-US" dirty="0" err="1" smtClean="0"/>
              <a:t>bởi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keo</a:t>
            </a:r>
            <a:r>
              <a:rPr lang="en-US" dirty="0" smtClean="0"/>
              <a:t> (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lanh</a:t>
            </a:r>
            <a:r>
              <a:rPr lang="en-US" dirty="0" smtClean="0"/>
              <a:t>,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đay</a:t>
            </a:r>
            <a:r>
              <a:rPr lang="en-US" dirty="0" smtClean="0"/>
              <a:t>…)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lực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(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amian</a:t>
            </a:r>
            <a:r>
              <a:rPr lang="en-US" dirty="0" smtClean="0"/>
              <a:t>).</a:t>
            </a:r>
            <a:endParaRPr lang="en-US" b="1" dirty="0" smtClean="0"/>
          </a:p>
          <a:p>
            <a:pPr lvl="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:</a:t>
            </a:r>
            <a:r>
              <a:rPr lang="en-US" b="1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do con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.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đủ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,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ở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tục</a:t>
            </a:r>
            <a:r>
              <a:rPr lang="en-US" dirty="0" smtClean="0"/>
              <a:t> </a:t>
            </a:r>
            <a:r>
              <a:rPr lang="en-US" dirty="0" err="1" smtClean="0"/>
              <a:t>gọi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filamen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cắt</a:t>
            </a:r>
            <a:r>
              <a:rPr lang="en-US" dirty="0" smtClean="0"/>
              <a:t> </a:t>
            </a:r>
            <a:r>
              <a:rPr lang="en-US" dirty="0" err="1" smtClean="0"/>
              <a:t>ngang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filamen</a:t>
            </a:r>
            <a:r>
              <a:rPr lang="en-US" dirty="0" smtClean="0"/>
              <a:t> </a:t>
            </a:r>
            <a:r>
              <a:rPr lang="en-US" dirty="0" err="1" smtClean="0"/>
              <a:t>gọi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stapen</a:t>
            </a:r>
            <a:endParaRPr lang="en-US" b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III. MỘT SỐ THUẬT NGỮ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553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Sợi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endParaRPr lang="en-US" b="1" dirty="0" smtClean="0"/>
          </a:p>
          <a:p>
            <a:pPr marL="0" indent="120650">
              <a:buNone/>
              <a:tabLst>
                <a:tab pos="165100" algn="l"/>
                <a:tab pos="569913" algn="l"/>
                <a:tab pos="8108950" algn="l"/>
              </a:tabLst>
            </a:pPr>
            <a:r>
              <a:rPr lang="en-US" dirty="0" smtClean="0"/>
              <a:t>		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,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lực</a:t>
            </a:r>
            <a:r>
              <a:rPr lang="en-US" dirty="0" smtClean="0"/>
              <a:t> ma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dính</a:t>
            </a:r>
            <a:r>
              <a:rPr lang="en-US" dirty="0" smtClean="0"/>
              <a:t>.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tương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mảnh</a:t>
            </a:r>
            <a:r>
              <a:rPr lang="en-US" dirty="0" smtClean="0"/>
              <a:t>, </a:t>
            </a:r>
            <a:r>
              <a:rPr lang="en-US" dirty="0" err="1" smtClean="0"/>
              <a:t>mềm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bền</a:t>
            </a:r>
            <a:r>
              <a:rPr lang="en-US" dirty="0" smtClean="0"/>
              <a:t>.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:</a:t>
            </a:r>
          </a:p>
          <a:p>
            <a:pPr lvl="0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: </a:t>
            </a:r>
            <a:r>
              <a:rPr lang="en-US" dirty="0" err="1" smtClean="0"/>
              <a:t>nhận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kéo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endParaRPr lang="en-US" b="1" dirty="0" smtClean="0"/>
          </a:p>
          <a:p>
            <a:pPr lvl="0">
              <a:buNone/>
            </a:pPr>
            <a:r>
              <a:rPr lang="en-US" dirty="0" smtClean="0"/>
              <a:t>	-   </a:t>
            </a:r>
            <a:r>
              <a:rPr lang="en-US" dirty="0" err="1" smtClean="0"/>
              <a:t>Sợi</a:t>
            </a:r>
            <a:r>
              <a:rPr lang="en-US" dirty="0" smtClean="0"/>
              <a:t> con (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): do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xoắn</a:t>
            </a:r>
            <a:r>
              <a:rPr lang="en-US" dirty="0" smtClean="0"/>
              <a:t>, </a:t>
            </a:r>
            <a:r>
              <a:rPr lang="en-US" dirty="0" err="1" smtClean="0"/>
              <a:t>gồm</a:t>
            </a:r>
            <a:r>
              <a:rPr lang="en-US" dirty="0" smtClean="0"/>
              <a:t> 2 </a:t>
            </a:r>
            <a:r>
              <a:rPr lang="en-US" dirty="0" err="1" smtClean="0"/>
              <a:t>loại</a:t>
            </a:r>
            <a:r>
              <a:rPr lang="en-US" dirty="0" smtClean="0"/>
              <a:t>:</a:t>
            </a:r>
            <a:endParaRPr lang="en-US" b="1" dirty="0" smtClean="0"/>
          </a:p>
          <a:p>
            <a:pPr marL="973138" lvl="0"/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trơn</a:t>
            </a:r>
            <a:r>
              <a:rPr lang="en-US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,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 smtClean="0"/>
              <a:t>sắc</a:t>
            </a:r>
            <a:r>
              <a:rPr lang="en-US" dirty="0" smtClean="0"/>
              <a:t> </a:t>
            </a:r>
            <a:r>
              <a:rPr lang="en-US" dirty="0" err="1" smtClean="0"/>
              <a:t>giống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chiều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endParaRPr lang="en-US" b="1" dirty="0" smtClean="0"/>
          </a:p>
          <a:p>
            <a:pPr marL="973138" lvl="0"/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hoa</a:t>
            </a:r>
            <a:r>
              <a:rPr lang="en-US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 smtClean="0"/>
              <a:t>sắc</a:t>
            </a:r>
            <a:r>
              <a:rPr lang="en-US" dirty="0" smtClean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đôi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chiều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endParaRPr lang="en-US" b="1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7388" lvl="0">
              <a:buFont typeface="Times New Roman" pitchFamily="18" charset="0"/>
              <a:buChar char="̵"/>
            </a:pP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cắt</a:t>
            </a:r>
            <a:r>
              <a:rPr lang="en-US" dirty="0" smtClean="0"/>
              <a:t>: do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dải</a:t>
            </a:r>
            <a:r>
              <a:rPr lang="en-US" dirty="0" smtClean="0"/>
              <a:t> </a:t>
            </a:r>
            <a:r>
              <a:rPr lang="en-US" dirty="0" err="1" smtClean="0"/>
              <a:t>xoắn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dây</a:t>
            </a:r>
            <a:r>
              <a:rPr lang="en-US" dirty="0" smtClean="0"/>
              <a:t> </a:t>
            </a:r>
            <a:r>
              <a:rPr lang="en-US" dirty="0" err="1" smtClean="0"/>
              <a:t>buộc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dây</a:t>
            </a:r>
            <a:r>
              <a:rPr lang="en-US" dirty="0" smtClean="0"/>
              <a:t> </a:t>
            </a:r>
            <a:r>
              <a:rPr lang="en-US" dirty="0" err="1" smtClean="0"/>
              <a:t>kim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endParaRPr lang="en-US" b="1" dirty="0" smtClean="0"/>
          </a:p>
          <a:p>
            <a:pPr marL="687388" lvl="0">
              <a:buFont typeface="Times New Roman" pitchFamily="18" charset="0"/>
              <a:buChar char="̵"/>
            </a:pP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dún</a:t>
            </a:r>
            <a:r>
              <a:rPr lang="en-US" dirty="0" smtClean="0"/>
              <a:t>: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co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(PES, PA, PAN….)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tên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elastic,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meron</a:t>
            </a:r>
            <a:r>
              <a:rPr lang="en-US" dirty="0" smtClean="0"/>
              <a:t>,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gofron</a:t>
            </a:r>
            <a:endParaRPr lang="en-US" b="1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en-GB" dirty="0" smtClean="0"/>
              <a:t>III. MỘT SỐ THUẬT NGỮ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991600" cy="6096000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: do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xe</a:t>
            </a:r>
            <a:r>
              <a:rPr lang="en-US" dirty="0" smtClean="0"/>
              <a:t>, </a:t>
            </a:r>
            <a:r>
              <a:rPr lang="en-US" dirty="0" err="1" smtClean="0"/>
              <a:t>chập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endParaRPr lang="en-US" b="1" dirty="0" smtClean="0"/>
          </a:p>
          <a:p>
            <a:pPr lvl="0"/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phức</a:t>
            </a:r>
            <a:r>
              <a:rPr lang="en-US" dirty="0" smtClean="0"/>
              <a:t>: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con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xoắn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dính</a:t>
            </a:r>
            <a:r>
              <a:rPr lang="en-US" dirty="0" smtClean="0"/>
              <a:t>.</a:t>
            </a:r>
            <a:endParaRPr lang="en-US" b="1" dirty="0" smtClean="0"/>
          </a:p>
          <a:p>
            <a:pPr lvl="0"/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xe</a:t>
            </a:r>
            <a:r>
              <a:rPr lang="en-US" dirty="0" smtClean="0"/>
              <a:t> hay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chập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ghép</a:t>
            </a:r>
            <a:r>
              <a:rPr lang="en-US" dirty="0" smtClean="0"/>
              <a:t> </a:t>
            </a:r>
            <a:r>
              <a:rPr lang="en-US" dirty="0" err="1" smtClean="0"/>
              <a:t>thừ</a:t>
            </a:r>
            <a:r>
              <a:rPr lang="en-US" dirty="0" smtClean="0"/>
              <a:t> 2 hay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xoắn</a:t>
            </a:r>
            <a:endParaRPr lang="en-US" b="1" dirty="0" smtClean="0"/>
          </a:p>
          <a:p>
            <a:pPr lvl="0"/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lõi</a:t>
            </a:r>
            <a:r>
              <a:rPr lang="en-US" dirty="0" smtClean="0"/>
              <a:t> hay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bọc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trúc</a:t>
            </a:r>
            <a:r>
              <a:rPr lang="en-US" dirty="0" smtClean="0"/>
              <a:t>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biệt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lõi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bền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bao</a:t>
            </a:r>
            <a:r>
              <a:rPr lang="en-US" dirty="0" smtClean="0"/>
              <a:t> </a:t>
            </a:r>
            <a:r>
              <a:rPr lang="en-US" dirty="0" err="1" smtClean="0"/>
              <a:t>bọc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tốt</a:t>
            </a:r>
            <a:r>
              <a:rPr lang="en-US" dirty="0" smtClean="0"/>
              <a:t>,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phế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dải</a:t>
            </a:r>
            <a:r>
              <a:rPr lang="en-US" dirty="0" smtClean="0"/>
              <a:t> </a:t>
            </a:r>
            <a:r>
              <a:rPr lang="en-US" dirty="0" err="1" smtClean="0"/>
              <a:t>kim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.</a:t>
            </a:r>
            <a:endParaRPr lang="en-US" b="1" dirty="0" smtClean="0"/>
          </a:p>
          <a:p>
            <a:pPr lvl="0"/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pha</a:t>
            </a:r>
            <a:r>
              <a:rPr lang="en-US" dirty="0" smtClean="0"/>
              <a:t>: </a:t>
            </a:r>
            <a:r>
              <a:rPr lang="en-US" dirty="0" err="1" smtClean="0"/>
              <a:t>chứa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phối</a:t>
            </a:r>
            <a:r>
              <a:rPr lang="en-US" dirty="0" smtClean="0"/>
              <a:t> </a:t>
            </a:r>
            <a:r>
              <a:rPr lang="en-US" dirty="0" err="1" smtClean="0"/>
              <a:t>trộn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bông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len</a:t>
            </a:r>
            <a:r>
              <a:rPr lang="en-US" dirty="0" smtClean="0"/>
              <a:t>, viscose </a:t>
            </a:r>
            <a:r>
              <a:rPr lang="en-US" dirty="0" err="1" smtClean="0"/>
              <a:t>với</a:t>
            </a:r>
            <a:r>
              <a:rPr lang="en-US" dirty="0" smtClean="0"/>
              <a:t> acetate…</a:t>
            </a:r>
            <a:endParaRPr lang="en-US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300"/>
              </a:spcBef>
            </a:pPr>
            <a:r>
              <a:rPr lang="en-GB" dirty="0" smtClean="0"/>
              <a:t>III. MỘT SỐ THUẬT NGỮ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3. </a:t>
            </a:r>
            <a:r>
              <a:rPr lang="en-US" b="1" dirty="0" err="1" smtClean="0"/>
              <a:t>Chế</a:t>
            </a:r>
            <a:r>
              <a:rPr lang="en-US" b="1" dirty="0" smtClean="0"/>
              <a:t> </a:t>
            </a:r>
            <a:r>
              <a:rPr lang="en-US" b="1" dirty="0" err="1" smtClean="0"/>
              <a:t>phẩm</a:t>
            </a:r>
            <a:r>
              <a:rPr lang="en-US" b="1" dirty="0" smtClean="0"/>
              <a:t> </a:t>
            </a:r>
            <a:r>
              <a:rPr lang="en-US" b="1" dirty="0" err="1" smtClean="0"/>
              <a:t>dệt</a:t>
            </a:r>
            <a:endParaRPr lang="en-US" b="1" dirty="0" smtClean="0"/>
          </a:p>
          <a:p>
            <a:r>
              <a:rPr lang="en-US" dirty="0" err="1" smtClean="0"/>
              <a:t>Chế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nguồn</a:t>
            </a:r>
            <a:r>
              <a:rPr lang="en-US" dirty="0" smtClean="0"/>
              <a:t> </a:t>
            </a:r>
            <a:r>
              <a:rPr lang="en-US" dirty="0" err="1" smtClean="0"/>
              <a:t>gốc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đệm</a:t>
            </a:r>
            <a:r>
              <a:rPr lang="en-US" dirty="0" smtClean="0"/>
              <a:t>, </a:t>
            </a:r>
            <a:r>
              <a:rPr lang="en-US" dirty="0" err="1" smtClean="0"/>
              <a:t>bông</a:t>
            </a:r>
            <a:r>
              <a:rPr lang="en-US" dirty="0" smtClean="0"/>
              <a:t> y </a:t>
            </a:r>
            <a:r>
              <a:rPr lang="en-US" dirty="0" err="1" smtClean="0"/>
              <a:t>tế</a:t>
            </a:r>
            <a:r>
              <a:rPr lang="en-US" dirty="0" smtClean="0"/>
              <a:t>, </a:t>
            </a:r>
            <a:r>
              <a:rPr lang="en-US" dirty="0" err="1" smtClean="0"/>
              <a:t>cốt</a:t>
            </a:r>
            <a:r>
              <a:rPr lang="en-US" dirty="0" smtClean="0"/>
              <a:t> </a:t>
            </a:r>
            <a:r>
              <a:rPr lang="en-US" dirty="0" err="1" smtClean="0"/>
              <a:t>chăn</a:t>
            </a:r>
            <a:r>
              <a:rPr lang="en-US" dirty="0" smtClean="0"/>
              <a:t> </a:t>
            </a:r>
            <a:r>
              <a:rPr lang="en-US" dirty="0" err="1" smtClean="0"/>
              <a:t>mền</a:t>
            </a:r>
            <a:r>
              <a:rPr lang="en-US" dirty="0" smtClean="0"/>
              <a:t>…</a:t>
            </a:r>
            <a:endParaRPr lang="en-US" b="1" dirty="0" smtClean="0"/>
          </a:p>
          <a:p>
            <a:pPr lvl="0"/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may, </a:t>
            </a: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thêu</a:t>
            </a:r>
            <a:r>
              <a:rPr lang="en-US" dirty="0" smtClean="0"/>
              <a:t>, </a:t>
            </a:r>
            <a:r>
              <a:rPr lang="en-US" dirty="0" err="1" smtClean="0"/>
              <a:t>dây</a:t>
            </a:r>
            <a:r>
              <a:rPr lang="en-US" dirty="0" smtClean="0"/>
              <a:t> </a:t>
            </a:r>
            <a:r>
              <a:rPr lang="en-US" dirty="0" err="1" smtClean="0"/>
              <a:t>buộc</a:t>
            </a:r>
            <a:r>
              <a:rPr lang="en-US" dirty="0" smtClean="0"/>
              <a:t>, </a:t>
            </a:r>
            <a:r>
              <a:rPr lang="en-US" dirty="0" err="1" smtClean="0"/>
              <a:t>dây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endParaRPr lang="en-US" b="1" dirty="0" smtClean="0"/>
          </a:p>
          <a:p>
            <a:pPr lvl="0"/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tấm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vải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thoi</a:t>
            </a:r>
            <a:r>
              <a:rPr lang="en-US" dirty="0" smtClean="0"/>
              <a:t>, </a:t>
            </a:r>
            <a:r>
              <a:rPr lang="en-US" dirty="0" err="1" smtClean="0"/>
              <a:t>vải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kim</a:t>
            </a:r>
            <a:r>
              <a:rPr lang="en-US" dirty="0" smtClean="0"/>
              <a:t>, </a:t>
            </a:r>
            <a:r>
              <a:rPr lang="en-US" dirty="0" err="1" smtClean="0"/>
              <a:t>vải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, </a:t>
            </a:r>
            <a:r>
              <a:rPr lang="en-US" dirty="0" err="1" smtClean="0"/>
              <a:t>đăng</a:t>
            </a:r>
            <a:r>
              <a:rPr lang="en-US" dirty="0" smtClean="0"/>
              <a:t> ten…</a:t>
            </a:r>
            <a:endParaRPr lang="en-US" b="1" dirty="0" smtClean="0"/>
          </a:p>
          <a:p>
            <a:pPr lvl="0"/>
            <a:r>
              <a:rPr lang="en-US" dirty="0" err="1" smtClean="0"/>
              <a:t>Dạng</a:t>
            </a:r>
            <a:r>
              <a:rPr lang="en-US" dirty="0" smtClean="0"/>
              <a:t> </a:t>
            </a:r>
            <a:r>
              <a:rPr lang="en-US" dirty="0" err="1" smtClean="0"/>
              <a:t>chiếc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chăn</a:t>
            </a:r>
            <a:r>
              <a:rPr lang="en-US" dirty="0" smtClean="0"/>
              <a:t>, </a:t>
            </a:r>
            <a:r>
              <a:rPr lang="en-US" dirty="0" err="1" smtClean="0"/>
              <a:t>khăn</a:t>
            </a:r>
            <a:r>
              <a:rPr lang="en-US" dirty="0" smtClean="0"/>
              <a:t>, </a:t>
            </a:r>
            <a:r>
              <a:rPr lang="en-US" dirty="0" err="1" smtClean="0"/>
              <a:t>vớ</a:t>
            </a:r>
            <a:r>
              <a:rPr lang="en-US" dirty="0" smtClean="0"/>
              <a:t>, </a:t>
            </a:r>
            <a:r>
              <a:rPr lang="en-US" dirty="0" err="1" smtClean="0"/>
              <a:t>mũ</a:t>
            </a:r>
            <a:r>
              <a:rPr lang="en-US" dirty="0" smtClean="0"/>
              <a:t>…</a:t>
            </a:r>
            <a:endParaRPr lang="en-US" b="1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7E18A-C4A9-4EF7-B149-E5B11A7234C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2 - &amp;quot;TRƯỜNG CAO ĐẲNG KT LÝ TỰ TRỌNG&amp;#x0D;&amp;#x0A;KHOA CÔNG NGHỆ MAY - TT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MỤC TIÊU&amp;quot;&quot;/&gt;&lt;property id=&quot;20307&quot; value=&quot;257&quot;/&gt;&lt;/object&gt;&lt;object type=&quot;3&quot; unique_id=&quot;10006&quot;&gt;&lt;property id=&quot;20148&quot; value=&quot;5&quot;/&gt;&lt;property id=&quot;20300&quot; value=&quot;Slide 4 - &amp;quot;NỘI DUNG&amp;quot;&quot;/&gt;&lt;property id=&quot;20307&quot; value=&quot;258&quot;/&gt;&lt;/object&gt;&lt;object type=&quot;3&quot; unique_id=&quot;10072&quot;&gt;&lt;property id=&quot;20148&quot; value=&quot;5&quot;/&gt;&lt;property id=&quot;20300&quot; value=&quot;Slide 1&quot;/&gt;&lt;property id=&quot;20307&quot; value=&quot;264&quot;/&gt;&lt;/object&gt;&lt;object type=&quot;3&quot; unique_id=&quot;10076&quot;&gt;&lt;property id=&quot;20148&quot; value=&quot;5&quot;/&gt;&lt;property id=&quot;20300&quot; value=&quot;Slide 6 - &amp;quot;Tầm quan trọng&amp;quot;&quot;/&gt;&lt;property id=&quot;20307&quot; value=&quot;260&quot;/&gt;&lt;/object&gt;&lt;object type=&quot;3&quot; unique_id=&quot;10077&quot;&gt;&lt;property id=&quot;20148&quot; value=&quot;5&quot;/&gt;&lt;property id=&quot;20300&quot; value=&quot;Slide 11 - &amp;quot;III. MỘT SỐ THUẬT NGỮ&amp;quot;&quot;/&gt;&lt;property id=&quot;20307&quot; value=&quot;261&quot;/&gt;&lt;/object&gt;&lt;object type=&quot;3&quot; unique_id=&quot;10078&quot;&gt;&lt;property id=&quot;20148&quot; value=&quot;5&quot;/&gt;&lt;property id=&quot;20300&quot; value=&quot;Slide 13 - &amp;quot;III. MỘT SỐ THUẬT NGỮ&amp;quot;&quot;/&gt;&lt;property id=&quot;20307&quot; value=&quot;262&quot;/&gt;&lt;/object&gt;&lt;object type=&quot;3&quot; unique_id=&quot;10079&quot;&gt;&lt;property id=&quot;20148&quot; value=&quot;5&quot;/&gt;&lt;property id=&quot;20300&quot; value=&quot;Slide 16 - &amp;quot;III. MỘT SỐ THUẬT NGỮ&amp;quot;&quot;/&gt;&lt;property id=&quot;20307&quot; value=&quot;263&quot;/&gt;&lt;/object&gt;&lt;object type=&quot;3&quot; unique_id=&quot;10093&quot;&gt;&lt;property id=&quot;20148&quot; value=&quot;5&quot;/&gt;&lt;property id=&quot;20300&quot; value=&quot;Slide 12 - &amp;quot;III. MỘT SỐ THUẬT NGỮ&amp;quot;&quot;/&gt;&lt;property id=&quot;20307&quot; value=&quot;267&quot;/&gt;&lt;/object&gt;&lt;object type=&quot;3&quot; unique_id=&quot;10178&quot;&gt;&lt;property id=&quot;20148&quot; value=&quot;5&quot;/&gt;&lt;property id=&quot;20300&quot; value=&quot;Slide 15 - &amp;quot;III. MỘT SỐ THUẬT NGỮ&amp;quot;&quot;/&gt;&lt;property id=&quot;20307&quot; value=&quot;268&quot;/&gt;&lt;/object&gt;&lt;object type=&quot;3&quot; unique_id=&quot;10556&quot;&gt;&lt;property id=&quot;20148&quot; value=&quot;5&quot;/&gt;&lt;property id=&quot;20300&quot; value=&quot;Slide 14&quot;/&gt;&lt;property id=&quot;20307&quot; value=&quot;269&quot;/&gt;&lt;/object&gt;&lt;object type=&quot;3&quot; unique_id=&quot;10589&quot;&gt;&lt;property id=&quot;20148&quot; value=&quot;5&quot;/&gt;&lt;property id=&quot;20300&quot; value=&quot;Slide 5 - &amp;quot;I. KHÁI NiỆM&amp;quot;&quot;/&gt;&lt;property id=&quot;20307&quot; value=&quot;270&quot;/&gt;&lt;/object&gt;&lt;object type=&quot;3&quot; unique_id=&quot;10726&quot;&gt;&lt;property id=&quot;20148&quot; value=&quot;5&quot;/&gt;&lt;property id=&quot;20300&quot; value=&quot;Slide 7 - &amp;quot;II. PHÂN LOẠI THEO NGUỒN GỐC HÌNH THÀNH&amp;quot;&quot;/&gt;&lt;property id=&quot;20307&quot; value=&quot;272&quot;/&gt;&lt;/object&gt;&lt;object type=&quot;3&quot; unique_id=&quot;10727&quot;&gt;&lt;property id=&quot;20148&quot; value=&quot;5&quot;/&gt;&lt;property id=&quot;20300&quot; value=&quot;Slide 8 - &amp;quot;II. PHÂN LOẠI THEO KHẢ NĂNG CHỊU NHIỆT&amp;quot;&quot;/&gt;&lt;property id=&quot;20307&quot; value=&quot;273&quot;/&gt;&lt;/object&gt;&lt;object type=&quot;3&quot; unique_id=&quot;10728&quot;&gt;&lt;property id=&quot;20148&quot; value=&quot;5&quot;/&gt;&lt;property id=&quot;20300&quot; value=&quot;Slide 9 - &amp;quot;IV. PHÂN LOẠI THEO QUÁ TRÌNH HOÀN TẤT&amp;quot;&quot;/&gt;&lt;property id=&quot;20307&quot; value=&quot;275&quot;/&gt;&lt;/object&gt;&lt;object type=&quot;3&quot; unique_id=&quot;10729&quot;&gt;&lt;property id=&quot;20148&quot; value=&quot;5&quot;/&gt;&lt;property id=&quot;20300&quot; value=&quot;Slide 10 - &amp;quot;III. PHÂN LOẠI THEO KHẢ NĂNG HÚT NƯỚC&amp;quot;&quot;/&gt;&lt;property id=&quot;20307&quot; value=&quot;274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896</Words>
  <Application>Microsoft Office PowerPoint</Application>
  <PresentationFormat>On-screen Show (4:3)</PresentationFormat>
  <Paragraphs>112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TRƯỜNG CAO ĐẲNG KT LÝ TỰ TRỌNG KHOA CÔNG NGHỆ MAY - TT</vt:lpstr>
      <vt:lpstr>MỤC TIÊU</vt:lpstr>
      <vt:lpstr>NỘI DUNG</vt:lpstr>
      <vt:lpstr>I. KHÁI NiỆM</vt:lpstr>
      <vt:lpstr>Tầm quan trọng</vt:lpstr>
      <vt:lpstr>II. PHÂN LOẠI THEO NGUỒN GỐC HÌNH THÀNH</vt:lpstr>
      <vt:lpstr>II. PHÂN LOẠI THEO KHẢ NĂNG CHỊU NHIỆT</vt:lpstr>
      <vt:lpstr>IV. PHÂN LOẠI THEO QUÁ TRÌNH HOÀN TẤT</vt:lpstr>
      <vt:lpstr>III. PHÂN LOẠI THEO KHẢ NĂNG HÚT NƯỚC</vt:lpstr>
      <vt:lpstr>III. MỘT SỐ THUẬT NGỮ</vt:lpstr>
      <vt:lpstr>III. MỘT SỐ THUẬT NGỮ</vt:lpstr>
      <vt:lpstr>III. MỘT SỐ THUẬT NGỮ</vt:lpstr>
      <vt:lpstr>Slide 14</vt:lpstr>
      <vt:lpstr>III. MỘT SỐ THUẬT NGỮ</vt:lpstr>
      <vt:lpstr>III. MỘT SỐ THUẬT NGỮ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nguyenhien</dc:creator>
  <cp:lastModifiedBy>ADMIN</cp:lastModifiedBy>
  <cp:revision>52</cp:revision>
  <dcterms:created xsi:type="dcterms:W3CDTF">2013-03-19T04:37:03Z</dcterms:created>
  <dcterms:modified xsi:type="dcterms:W3CDTF">2015-11-10T07:20:20Z</dcterms:modified>
</cp:coreProperties>
</file>